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122525" cy="10693400"/>
  <p:notesSz cx="6735763" cy="9866313"/>
  <p:defaultTextStyle>
    <a:defPPr>
      <a:defRPr lang="ja-JP"/>
    </a:defPPr>
    <a:lvl1pPr marL="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9" autoAdjust="0"/>
  </p:normalViewPr>
  <p:slideViewPr>
    <p:cSldViewPr>
      <p:cViewPr>
        <p:scale>
          <a:sx n="44" d="100"/>
          <a:sy n="44" d="100"/>
        </p:scale>
        <p:origin x="-1314" y="-72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6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3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2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8133903" y="668338"/>
            <a:ext cx="5626314" cy="142256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49709" y="668338"/>
            <a:ext cx="16632153" cy="142256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2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32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575" y="6871500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49710" y="3891210"/>
            <a:ext cx="11129234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630985" y="3891210"/>
            <a:ext cx="11129232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1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56126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72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53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39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12487" y="425756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56127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5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4121" y="7485380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964121" y="8369071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98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E715-9195-424B-81B5-218790F6730E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CEC3-D38C-4F3A-B5EB-A5BC90BE1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4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9" y="942193"/>
            <a:ext cx="13876379" cy="98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74" y="191617"/>
            <a:ext cx="3791647" cy="1877019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78346" y="118691"/>
            <a:ext cx="4896544" cy="431913"/>
          </a:xfrm>
          <a:prstGeom prst="roundRect">
            <a:avLst>
              <a:gd name="adj" fmla="val 4777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338" y="152267"/>
            <a:ext cx="4968552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ja-JP" altLang="en-US" sz="1600" b="1" i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主要</a:t>
            </a:r>
            <a:r>
              <a:rPr lang="ja-JP" altLang="en-US" sz="1600" b="1" i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施設（</a:t>
            </a:r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号・</a:t>
            </a:r>
            <a:r>
              <a:rPr lang="en-US" altLang="ja-JP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号・陸送上屋</a:t>
            </a:r>
            <a:r>
              <a:rPr lang="ja-JP" altLang="en-US" sz="1600" b="1" i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）の平面・立面計画</a:t>
            </a:r>
            <a:endParaRPr lang="ja-JP" altLang="en-US" sz="1600" b="1" i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0" y="3526974"/>
            <a:ext cx="3499969" cy="2492114"/>
          </a:xfrm>
          <a:prstGeom prst="rect">
            <a:avLst/>
          </a:prstGeom>
        </p:spPr>
      </p:pic>
      <p:sp>
        <p:nvSpPr>
          <p:cNvPr id="9" name="テキスト ボックス 14"/>
          <p:cNvSpPr txBox="1"/>
          <p:nvPr/>
        </p:nvSpPr>
        <p:spPr>
          <a:xfrm>
            <a:off x="2283788" y="3526974"/>
            <a:ext cx="1399861" cy="266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4306" tIns="52153" rIns="104306" bIns="52153" rtlCol="0">
            <a:spAutoFit/>
          </a:bodyPr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新施設の屋内イメージ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63488" y="694359"/>
            <a:ext cx="5256584" cy="1373881"/>
          </a:xfrm>
          <a:prstGeom prst="roundRect">
            <a:avLst>
              <a:gd name="adj" fmla="val 477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771" y="1005602"/>
            <a:ext cx="5254301" cy="10264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号上屋、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号上屋から張り出す形で陸送上屋を整備し、一体的に配置します。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号上屋及び陸送上屋の屋上に、市場利用者用の駐車場を整備します。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品質保持を強化するため、滅菌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冷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海水、シャーベット海水氷供給設備を整備します。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施氷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難しい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貝類の夏場の陳列などに使用するため、低温室を整備します。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LED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照明などの省エネルギー型の機器を導入し、環境負荷を低減します。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2730" y="684834"/>
            <a:ext cx="3095388" cy="3207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主な整備内容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689054" y="694755"/>
            <a:ext cx="5256584" cy="1373881"/>
          </a:xfrm>
          <a:prstGeom prst="roundRect">
            <a:avLst>
              <a:gd name="adj" fmla="val 47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91337" y="1015523"/>
            <a:ext cx="5254301" cy="10264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着帽や手洗い、長靴洗浄など人の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入場管理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を行い、汚染要因の持込みを防止します。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排ガス汚染防止のため施設内への車両の進入を禁止し、電動フォークリフトを導入します。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陸揚げから出荷までの水産物の流れを一方向化し、交差汚染を防止します。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搬入、荷さばき、出荷準備、搬出等の用途別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分け、適切に衛生管理します。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40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施設・設備の清掃・洗浄の徹底により清潔な環境を保持し、その状況を記録します。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8296" y="694755"/>
            <a:ext cx="3095388" cy="3207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施設の利用計画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4"/>
          <p:cNvSpPr txBox="1"/>
          <p:nvPr/>
        </p:nvSpPr>
        <p:spPr>
          <a:xfrm>
            <a:off x="13855648" y="174304"/>
            <a:ext cx="1152128" cy="266907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104306" tIns="52153" rIns="104306" bIns="52153" rtlCol="0">
            <a:spAutoFit/>
          </a:bodyPr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新施設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のイメージ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12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249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鳥取県庁</dc:creator>
  <cp:lastModifiedBy>鳥取県庁</cp:lastModifiedBy>
  <cp:revision>26</cp:revision>
  <cp:lastPrinted>2016-03-03T03:10:21Z</cp:lastPrinted>
  <dcterms:created xsi:type="dcterms:W3CDTF">2016-02-04T05:56:38Z</dcterms:created>
  <dcterms:modified xsi:type="dcterms:W3CDTF">2016-03-03T03:10:27Z</dcterms:modified>
</cp:coreProperties>
</file>