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2BB42-6C74-4883-8319-ADCBBC2DF79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7B115-E483-45CC-8F55-2E78BF6135E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52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F0FA-9075-4FA3-ADD2-F744656CA950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530C-96F9-49C4-9F99-134F11A0721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2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88866-D211-4E85-BB60-A8DFA049365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128BC-7AD5-4735-BDD9-2F0B9B3897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3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9988-3BE9-4B08-95E6-86699226C7CF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13398-3B22-4966-AC94-886D17718DD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63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0E0EF-FC51-4EC2-9C26-45AE8F598087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94906-844F-4160-BB83-8DB14DACFA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44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AA1BA-31B9-4B43-857E-5C4FA10C076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F3BA2-DD41-44E5-9E27-C36418F8BE9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79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B20BA-800E-416D-BFE0-CE895F5846E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1FB1C-B127-4296-96D1-18FA6FA1D327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893F-0965-4E01-B65B-20F6FA32E4D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B73A-C1A2-4CF3-A0C6-16B9312E4D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5DDBD-1429-4DB2-B2C8-6188418637E7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922B1-6BC3-42CB-9391-ACCFE88BF05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6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D3281-3A1E-418D-A9C2-8C6167D36D2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F80A0-F71D-44A6-9025-206F8992D14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6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FEA37-DDEF-4BC3-954F-1C44119CD079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AA83C-C767-47F9-B325-8F86F4B40DCB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83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EC88487-FF48-40D1-BAB8-00B8B1EF6C46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2016/3/7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8F640C-E022-4A95-BE5C-CF671472E04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85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494213" y="6415088"/>
            <a:ext cx="222250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" r="1575" b="3189"/>
          <a:stretch>
            <a:fillRect/>
          </a:stretch>
        </p:blipFill>
        <p:spPr bwMode="auto">
          <a:xfrm>
            <a:off x="11113" y="446088"/>
            <a:ext cx="9132887" cy="647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1113" y="88900"/>
            <a:ext cx="44942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水産庁　平成２７年度補正予算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787900" y="3284538"/>
            <a:ext cx="2160588" cy="10810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64163" y="4437063"/>
            <a:ext cx="1439862" cy="4683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5435600" y="4581525"/>
            <a:ext cx="6492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435600" y="4670425"/>
            <a:ext cx="122396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51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鳥取県庁</dc:creator>
  <cp:lastModifiedBy>鳥取県庁</cp:lastModifiedBy>
  <cp:revision>1</cp:revision>
  <dcterms:created xsi:type="dcterms:W3CDTF">2016-03-07T02:25:36Z</dcterms:created>
  <dcterms:modified xsi:type="dcterms:W3CDTF">2016-03-07T02:26:07Z</dcterms:modified>
</cp:coreProperties>
</file>