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96" r:id="rId1"/>
  </p:sldMasterIdLst>
  <p:notesMasterIdLst>
    <p:notesMasterId r:id="rId6"/>
  </p:notesMasterIdLst>
  <p:sldIdLst>
    <p:sldId id="2147378893" r:id="rId2"/>
    <p:sldId id="2147378920" r:id="rId3"/>
    <p:sldId id="2147378894" r:id="rId4"/>
    <p:sldId id="2147378921" r:id="rId5"/>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E00E58-BCD6-4352-BE29-68D55B1C5D31}" v="5" dt="2024-12-26T05:27:24.01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588" autoAdjust="0"/>
  </p:normalViewPr>
  <p:slideViewPr>
    <p:cSldViewPr snapToGrid="0">
      <p:cViewPr varScale="1">
        <p:scale>
          <a:sx n="104" d="100"/>
          <a:sy n="104" d="100"/>
        </p:scale>
        <p:origin x="1584" y="10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viewProps" Target="viewProps.xml" />
  <Relationship Id="rId13" Type="http://schemas.openxmlformats.org/officeDocument/2006/relationships/customXml" Target="../customXml/item2.xml" />
  <Relationship Id="rId3" Type="http://schemas.openxmlformats.org/officeDocument/2006/relationships/slide" Target="slides/slide2.xml" />
  <Relationship Id="rId7" Type="http://schemas.openxmlformats.org/officeDocument/2006/relationships/presProps" Target="presProps.xml" />
  <Relationship Id="rId12" Type="http://schemas.openxmlformats.org/officeDocument/2006/relationships/customXml" Target="../customXml/item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notesMaster" Target="notesMasters/notesMaster1.xml" />
  <Relationship Id="rId11" Type="http://schemas.microsoft.com/office/2015/10/relationships/revisionInfo" Target="revisionInfo.xml" />
  <Relationship Id="rId5" Type="http://schemas.openxmlformats.org/officeDocument/2006/relationships/slide" Target="slides/slide4.xml" />
  <Relationship Id="rId10" Type="http://schemas.openxmlformats.org/officeDocument/2006/relationships/tableStyles" Target="tableStyles.xml" />
  <Relationship Id="rId4" Type="http://schemas.openxmlformats.org/officeDocument/2006/relationships/slide" Target="slides/slide3.xml" />
  <Relationship Id="rId9" Type="http://schemas.openxmlformats.org/officeDocument/2006/relationships/theme" Target="theme/theme1.xml" />
  <Relationship Id="rId14" Type="http://schemas.openxmlformats.org/officeDocument/2006/relationships/customXml" Target="../customXml/item3.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2024/12/26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2024/12/26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2024/12/26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2024/12/26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2024/12/26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163613515"/>
              </p:ext>
            </p:extLst>
          </p:nvPr>
        </p:nvGraphicFramePr>
        <p:xfrm>
          <a:off x="5062270"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2735491318"/>
              </p:ext>
            </p:extLst>
          </p:nvPr>
        </p:nvGraphicFramePr>
        <p:xfrm>
          <a:off x="5046011"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830441058"/>
              </p:ext>
            </p:extLst>
          </p:nvPr>
        </p:nvGraphicFramePr>
        <p:xfrm>
          <a:off x="5046011"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174848902"/>
              </p:ext>
            </p:extLst>
          </p:nvPr>
        </p:nvGraphicFramePr>
        <p:xfrm>
          <a:off x="78011"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854618587"/>
              </p:ext>
            </p:extLst>
          </p:nvPr>
        </p:nvGraphicFramePr>
        <p:xfrm>
          <a:off x="78011"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4162998344"/>
              </p:ext>
            </p:extLst>
          </p:nvPr>
        </p:nvGraphicFramePr>
        <p:xfrm>
          <a:off x="78011"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804080254"/>
              </p:ext>
            </p:extLst>
          </p:nvPr>
        </p:nvGraphicFramePr>
        <p:xfrm>
          <a:off x="5046011"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別添５</a:t>
            </a:r>
          </a:p>
        </p:txBody>
      </p:sp>
    </p:spTree>
    <p:extLst>
      <p:ext uri="{BB962C8B-B14F-4D97-AF65-F5344CB8AC3E}">
        <p14:creationId xmlns:p14="http://schemas.microsoft.com/office/powerpoint/2010/main" val="4281388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1924504545"/>
              </p:ext>
            </p:extLst>
          </p:nvPr>
        </p:nvGraphicFramePr>
        <p:xfrm>
          <a:off x="51639"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671191680"/>
              </p:ext>
            </p:extLst>
          </p:nvPr>
        </p:nvGraphicFramePr>
        <p:xfrm>
          <a:off x="5001167"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46949656"/>
              </p:ext>
            </p:extLst>
          </p:nvPr>
        </p:nvGraphicFramePr>
        <p:xfrm>
          <a:off x="5001167"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1786455817"/>
              </p:ext>
            </p:extLst>
          </p:nvPr>
        </p:nvGraphicFramePr>
        <p:xfrm>
          <a:off x="5002347"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3609202484"/>
              </p:ext>
            </p:extLst>
          </p:nvPr>
        </p:nvGraphicFramePr>
        <p:xfrm>
          <a:off x="51639"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2416576042"/>
              </p:ext>
            </p:extLst>
          </p:nvPr>
        </p:nvGraphicFramePr>
        <p:xfrm>
          <a:off x="51639"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30772223"/>
              </p:ext>
            </p:extLst>
          </p:nvPr>
        </p:nvGraphicFramePr>
        <p:xfrm>
          <a:off x="51639"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別添５</a:t>
            </a:r>
          </a:p>
        </p:txBody>
      </p:sp>
    </p:spTree>
    <p:extLst>
      <p:ext uri="{BB962C8B-B14F-4D97-AF65-F5344CB8AC3E}">
        <p14:creationId xmlns:p14="http://schemas.microsoft.com/office/powerpoint/2010/main" val="249113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9676038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8B6F6AB58ACEF4391CB07F4054105D4" ma:contentTypeVersion="18" ma:contentTypeDescription="新しいドキュメントを作成します。" ma:contentTypeScope="" ma:versionID="732fd2644a10bf2811171dc0773aac94">
  <xsd:schema xmlns:xsd="http://www.w3.org/2001/XMLSchema" xmlns:xs="http://www.w3.org/2001/XMLSchema" xmlns:p="http://schemas.microsoft.com/office/2006/metadata/properties" xmlns:ns2="c17a5b49-c125-440d-bbec-d909d7c0960a" xmlns:ns3="f64a651d-62e0-4d4f-83e2-4e87fd44fa6c" targetNamespace="http://schemas.microsoft.com/office/2006/metadata/properties" ma:root="true" ma:fieldsID="06fabfea6343882d94bbcc753f501f2f" ns2:_="" ns3:_="">
    <xsd:import namespace="c17a5b49-c125-440d-bbec-d909d7c0960a"/>
    <xsd:import namespace="f64a651d-62e0-4d4f-83e2-4e87fd44fa6c"/>
    <xsd:element name="properties">
      <xsd:complexType>
        <xsd:sequence>
          <xsd:element name="documentManagement">
            <xsd:complexType>
              <xsd:all>
                <xsd:element ref="ns2:_x4f5c__x6210__x65e5__x6642_" minOccurs="0"/>
                <xsd:element ref="ns2:_x4f5c__x6210__x65e5__x6642_0" minOccurs="0"/>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_Flow_SignoffStatu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7a5b49-c125-440d-bbec-d909d7c0960a"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_x4f5c__x6210__x65e5__x6642_0" ma:index="9" nillable="true" ma:displayName="作成日時" ma:default="" ma:description="" ma:format="DateTime" ma:internalName="_x4f5c__x6210__x65e5__x6642_0">
      <xsd:simpleType>
        <xsd:restriction base="dms:DateTim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_Flow_SignoffStatus" ma:index="23" nillable="true" ma:displayName="承認の状態" ma:internalName="_x627f__x8a8d__x306e__x72b6__x614b_">
      <xsd:simpleType>
        <xsd:restriction base="dms:Text"/>
      </xsd:simpleType>
    </xsd:element>
    <xsd:element name="MediaServiceLocation" ma:index="24" nillable="true" ma:displayName="Location" ma:descrip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4a651d-62e0-4d4f-83e2-4e87fd44fa6c"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f61262d-0eb2-43a2-afb9-34aed4bd22b7}" ma:internalName="TaxCatchAll" ma:showField="CatchAllData" ma:web="f64a651d-62e0-4d4f-83e2-4e87fd44fa6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4f5c__x6210__x65e5__x6642_ xmlns="c17a5b49-c125-440d-bbec-d909d7c0960a" xsi:nil="true"/>
    <lcf76f155ced4ddcb4097134ff3c332f xmlns="c17a5b49-c125-440d-bbec-d909d7c0960a">
      <Terms xmlns="http://schemas.microsoft.com/office/infopath/2007/PartnerControls"/>
    </lcf76f155ced4ddcb4097134ff3c332f>
    <TaxCatchAll xmlns="f64a651d-62e0-4d4f-83e2-4e87fd44fa6c" xsi:nil="true"/>
    <_Flow_SignoffStatus xmlns="c17a5b49-c125-440d-bbec-d909d7c0960a" xsi:nil="true"/>
    <_x4f5c__x6210__x65e5__x6642_0 xmlns="c17a5b49-c125-440d-bbec-d909d7c0960a" xsi:nil="true"/>
  </documentManagement>
</p:properties>
</file>

<file path=customXml/itemProps1.xml><?xml version="1.0" encoding="utf-8"?>
<ds:datastoreItem xmlns:ds="http://schemas.openxmlformats.org/officeDocument/2006/customXml" ds:itemID="{02364BB6-7078-4A2C-BA79-023C299B5EFC}"/>
</file>

<file path=customXml/itemProps2.xml><?xml version="1.0" encoding="utf-8"?>
<ds:datastoreItem xmlns:ds="http://schemas.openxmlformats.org/officeDocument/2006/customXml" ds:itemID="{9DE11F3E-CDF6-47FA-A251-2BD71571D353}"/>
</file>

<file path=customXml/itemProps3.xml><?xml version="1.0" encoding="utf-8"?>
<ds:datastoreItem xmlns:ds="http://schemas.openxmlformats.org/officeDocument/2006/customXml" ds:itemID="{AC28D270-1E9F-4E59-A6D2-0F024CA81734}"/>
</file>

<file path=docProps/app.xml><?xml version="1.0" encoding="utf-8"?>
<Properties xmlns="http://schemas.openxmlformats.org/officeDocument/2006/extended-properties" xmlns:vt="http://schemas.openxmlformats.org/officeDocument/2006/docPropsVTypes">
  <Template>Office Theme</Template>
  <TotalTime>0</TotalTime>
  <Words>2522</Words>
  <Application>Microsoft Office PowerPoint</Application>
  <PresentationFormat>A4 210 x 297 mm</PresentationFormat>
  <Paragraphs>239</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2024-12-26T05:27:24Z</dcterms:created>
  <dcterms:modified xsi:type="dcterms:W3CDTF">2024-12-26T05:27:30Z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13624100</vt:r8>
  </property>
  <property fmtid="{D5CDD505-2E9C-101B-9397-08002B2CF9AE}" pid="3" name="MediaServiceImageTags">
    <vt:lpwstr/>
  </property>
  <property fmtid="{D5CDD505-2E9C-101B-9397-08002B2CF9AE}" pid="4" name="xd_ProgID">
    <vt:lpwstr/>
  </property>
  <property fmtid="{D5CDD505-2E9C-101B-9397-08002B2CF9AE}" pid="5" name="ContentTypeId">
    <vt:lpwstr>0x01010098B6F6AB58ACEF4391CB07F4054105D4</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xd_Signature">
    <vt:bool>false</vt:bool>
  </property>
</Properties>
</file>