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35664F-2190-4E0B-BC5A-A8E632883F84}" v="11" dt="2024-03-27T06:23:18.0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88" autoAdjust="0"/>
  </p:normalViewPr>
  <p:slideViewPr>
    <p:cSldViewPr snapToGrid="0">
      <p:cViewPr varScale="1">
        <p:scale>
          <a:sx n="104" d="100"/>
          <a:sy n="104" d="100"/>
        </p:scale>
        <p:origin x="149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5" Type="http://schemas.microsoft.com/office/2015/10/relationships/revisionInfo" Target="revisionInfo.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microsoft.com/office/2016/11/relationships/changesInfo" Target="changesInfos/changesInfo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ED35664F-2190-4E0B-BC5A-A8E632883F84}"/>
    <pc:docChg chg="undo custSel addSld delSld modSld">
      <pc:chgData name="大森 敏正(OOMORI Toshimasa)" userId="6698517b-ff40-4a39-9a46-c88fd54ac493" providerId="ADAL" clId="{ED35664F-2190-4E0B-BC5A-A8E632883F84}" dt="2024-03-29T10:21:40.994" v="310" actId="47"/>
      <pc:docMkLst>
        <pc:docMk/>
      </pc:docMkLst>
      <pc:sldChg chg="del">
        <pc:chgData name="大森 敏正(OOMORI Toshimasa)" userId="6698517b-ff40-4a39-9a46-c88fd54ac493" providerId="ADAL" clId="{ED35664F-2190-4E0B-BC5A-A8E632883F84}" dt="2024-02-27T12:32:12.987" v="174" actId="47"/>
        <pc:sldMkLst>
          <pc:docMk/>
          <pc:sldMk cId="3079596639" sldId="845"/>
        </pc:sldMkLst>
      </pc:sldChg>
      <pc:sldChg chg="del">
        <pc:chgData name="大森 敏正(OOMORI Toshimasa)" userId="6698517b-ff40-4a39-9a46-c88fd54ac493" providerId="ADAL" clId="{ED35664F-2190-4E0B-BC5A-A8E632883F84}" dt="2024-02-27T12:32:12.987" v="174" actId="47"/>
        <pc:sldMkLst>
          <pc:docMk/>
          <pc:sldMk cId="580855939" sldId="2147378892"/>
        </pc:sldMkLst>
      </pc:sldChg>
      <pc:sldChg chg="delSp mod">
        <pc:chgData name="大森 敏正(OOMORI Toshimasa)" userId="6698517b-ff40-4a39-9a46-c88fd54ac493" providerId="ADAL" clId="{ED35664F-2190-4E0B-BC5A-A8E632883F84}" dt="2024-02-27T12:46:38.481" v="183" actId="478"/>
        <pc:sldMkLst>
          <pc:docMk/>
          <pc:sldMk cId="4281388257" sldId="2147378893"/>
        </pc:sldMkLst>
        <pc:spChg chg="del">
          <ac:chgData name="大森 敏正(OOMORI Toshimasa)" userId="6698517b-ff40-4a39-9a46-c88fd54ac493" providerId="ADAL" clId="{ED35664F-2190-4E0B-BC5A-A8E632883F84}" dt="2024-02-27T12:46:38.481" v="183" actId="478"/>
          <ac:spMkLst>
            <pc:docMk/>
            <pc:sldMk cId="4281388257" sldId="2147378893"/>
            <ac:spMk id="15" creationId="{C35C8B44-008B-A66A-57BD-4389532470CE}"/>
          </ac:spMkLst>
        </pc:spChg>
      </pc:sldChg>
      <pc:sldChg chg="delSp mod">
        <pc:chgData name="大森 敏正(OOMORI Toshimasa)" userId="6698517b-ff40-4a39-9a46-c88fd54ac493" providerId="ADAL" clId="{ED35664F-2190-4E0B-BC5A-A8E632883F84}" dt="2024-02-27T12:46:13.356" v="182" actId="478"/>
        <pc:sldMkLst>
          <pc:docMk/>
          <pc:sldMk cId="2491131793" sldId="2147378894"/>
        </pc:sldMkLst>
        <pc:spChg chg="del">
          <ac:chgData name="大森 敏正(OOMORI Toshimasa)" userId="6698517b-ff40-4a39-9a46-c88fd54ac493" providerId="ADAL" clId="{ED35664F-2190-4E0B-BC5A-A8E632883F84}" dt="2024-02-27T12:46:13.356" v="182" actId="478"/>
          <ac:spMkLst>
            <pc:docMk/>
            <pc:sldMk cId="2491131793" sldId="2147378894"/>
            <ac:spMk id="6" creationId="{B2F3FF40-E030-99FB-2D03-A3E3BAD39D9B}"/>
          </ac:spMkLst>
        </pc:spChg>
      </pc:sldChg>
      <pc:sldChg chg="addSp delSp modSp del mod">
        <pc:chgData name="大森 敏正(OOMORI Toshimasa)" userId="6698517b-ff40-4a39-9a46-c88fd54ac493" providerId="ADAL" clId="{ED35664F-2190-4E0B-BC5A-A8E632883F84}" dt="2024-03-27T06:08:51.528" v="299" actId="47"/>
        <pc:sldMkLst>
          <pc:docMk/>
          <pc:sldMk cId="121319480" sldId="2147378895"/>
        </pc:sldMkLst>
        <pc:spChg chg="add del mod">
          <ac:chgData name="大森 敏正(OOMORI Toshimasa)" userId="6698517b-ff40-4a39-9a46-c88fd54ac493" providerId="ADAL" clId="{ED35664F-2190-4E0B-BC5A-A8E632883F84}" dt="2024-02-14T10:53:34.082" v="16" actId="478"/>
          <ac:spMkLst>
            <pc:docMk/>
            <pc:sldMk cId="121319480" sldId="2147378895"/>
            <ac:spMk id="2" creationId="{C732A4C6-0432-E2BB-AE9F-80B8992D8B53}"/>
          </ac:spMkLst>
        </pc:spChg>
        <pc:spChg chg="add del">
          <ac:chgData name="大森 敏正(OOMORI Toshimasa)" userId="6698517b-ff40-4a39-9a46-c88fd54ac493" providerId="ADAL" clId="{ED35664F-2190-4E0B-BC5A-A8E632883F84}" dt="2024-02-14T10:53:18.297" v="12"/>
          <ac:spMkLst>
            <pc:docMk/>
            <pc:sldMk cId="121319480" sldId="2147378895"/>
            <ac:spMk id="3" creationId="{A5CEE642-8759-7188-88A9-C46CDC1476C5}"/>
          </ac:spMkLst>
        </pc:spChg>
        <pc:spChg chg="add mod">
          <ac:chgData name="大森 敏正(OOMORI Toshimasa)" userId="6698517b-ff40-4a39-9a46-c88fd54ac493" providerId="ADAL" clId="{ED35664F-2190-4E0B-BC5A-A8E632883F84}" dt="2024-03-13T10:26:23.586" v="297" actId="207"/>
          <ac:spMkLst>
            <pc:docMk/>
            <pc:sldMk cId="121319480" sldId="2147378895"/>
            <ac:spMk id="4" creationId="{1DB791A2-406E-FC62-9CE7-798AE77D1A0D}"/>
          </ac:spMkLst>
        </pc:spChg>
        <pc:spChg chg="mod">
          <ac:chgData name="大森 敏正(OOMORI Toshimasa)" userId="6698517b-ff40-4a39-9a46-c88fd54ac493" providerId="ADAL" clId="{ED35664F-2190-4E0B-BC5A-A8E632883F84}" dt="2024-02-14T11:00:42.006" v="124" actId="948"/>
          <ac:spMkLst>
            <pc:docMk/>
            <pc:sldMk cId="121319480" sldId="2147378895"/>
            <ac:spMk id="7" creationId="{7832ED15-E108-B533-3FC6-6ED42ACAC2CA}"/>
          </ac:spMkLst>
        </pc:spChg>
        <pc:spChg chg="del mod">
          <ac:chgData name="大森 敏正(OOMORI Toshimasa)" userId="6698517b-ff40-4a39-9a46-c88fd54ac493" providerId="ADAL" clId="{ED35664F-2190-4E0B-BC5A-A8E632883F84}" dt="2024-02-14T10:55:43.830" v="61" actId="478"/>
          <ac:spMkLst>
            <pc:docMk/>
            <pc:sldMk cId="121319480" sldId="2147378895"/>
            <ac:spMk id="10" creationId="{2ADFA7C6-3BFA-5491-A9BC-508C31FA8B04}"/>
          </ac:spMkLst>
        </pc:spChg>
      </pc:sldChg>
      <pc:sldChg chg="del">
        <pc:chgData name="大森 敏正(OOMORI Toshimasa)" userId="6698517b-ff40-4a39-9a46-c88fd54ac493" providerId="ADAL" clId="{ED35664F-2190-4E0B-BC5A-A8E632883F84}" dt="2024-02-14T11:09:50.178" v="126" actId="47"/>
        <pc:sldMkLst>
          <pc:docMk/>
          <pc:sldMk cId="35385695" sldId="2147378896"/>
        </pc:sldMkLst>
      </pc:sldChg>
      <pc:sldChg chg="delSp modSp del mod">
        <pc:chgData name="大森 敏正(OOMORI Toshimasa)" userId="6698517b-ff40-4a39-9a46-c88fd54ac493" providerId="ADAL" clId="{ED35664F-2190-4E0B-BC5A-A8E632883F84}" dt="2024-03-29T10:21:40.994" v="310" actId="47"/>
        <pc:sldMkLst>
          <pc:docMk/>
          <pc:sldMk cId="380974725" sldId="2147378897"/>
        </pc:sldMkLst>
        <pc:spChg chg="mod">
          <ac:chgData name="大森 敏正(OOMORI Toshimasa)" userId="6698517b-ff40-4a39-9a46-c88fd54ac493" providerId="ADAL" clId="{ED35664F-2190-4E0B-BC5A-A8E632883F84}" dt="2024-02-27T12:47:59.597" v="187" actId="20577"/>
          <ac:spMkLst>
            <pc:docMk/>
            <pc:sldMk cId="380974725" sldId="2147378897"/>
            <ac:spMk id="4" creationId="{17A9E1CB-77F8-6B19-34A3-5810C7DEF60D}"/>
          </ac:spMkLst>
        </pc:spChg>
        <pc:spChg chg="del">
          <ac:chgData name="大森 敏正(OOMORI Toshimasa)" userId="6698517b-ff40-4a39-9a46-c88fd54ac493" providerId="ADAL" clId="{ED35664F-2190-4E0B-BC5A-A8E632883F84}" dt="2024-02-27T12:46:44.742" v="184" actId="478"/>
          <ac:spMkLst>
            <pc:docMk/>
            <pc:sldMk cId="380974725" sldId="2147378897"/>
            <ac:spMk id="15" creationId="{C35C8B44-008B-A66A-57BD-4389532470CE}"/>
          </ac:spMkLst>
        </pc:sp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2" creationId="{48D11440-97AC-268D-92BD-F270091C8890}"/>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7" creationId="{A998F7D5-90BD-3218-DB46-49C7D8A10F4D}"/>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8" creationId="{28186357-C594-7256-AA75-3BCC82378DC1}"/>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9" creationId="{2727FBEC-1822-487A-53E3-7C1CA897C7BF}"/>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2" creationId="{776937D9-6D23-AD95-431A-6D61921C4AA7}"/>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3" creationId="{052E650D-22EC-BFA3-F5F0-313AF2B4B137}"/>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4" creationId="{293446D4-71E4-FB19-4247-A3ADE7B06ADD}"/>
          </ac:graphicFrameMkLst>
        </pc:graphicFrameChg>
        <pc:cxnChg chg="mod">
          <ac:chgData name="大森 敏正(OOMORI Toshimasa)" userId="6698517b-ff40-4a39-9a46-c88fd54ac493" providerId="ADAL" clId="{ED35664F-2190-4E0B-BC5A-A8E632883F84}" dt="2024-02-14T11:16:26.456" v="134" actId="1076"/>
          <ac:cxnSpMkLst>
            <pc:docMk/>
            <pc:sldMk cId="380974725" sldId="2147378897"/>
            <ac:cxnSpMk id="10" creationId="{ABD0584A-16F7-498D-95FF-601C4A8CE0CB}"/>
          </ac:cxnSpMkLst>
        </pc:cxnChg>
      </pc:sldChg>
      <pc:sldChg chg="del">
        <pc:chgData name="大森 敏正(OOMORI Toshimasa)" userId="6698517b-ff40-4a39-9a46-c88fd54ac493" providerId="ADAL" clId="{ED35664F-2190-4E0B-BC5A-A8E632883F84}" dt="2024-02-14T11:09:59.059" v="127" actId="47"/>
        <pc:sldMkLst>
          <pc:docMk/>
          <pc:sldMk cId="1524500577" sldId="2147378898"/>
        </pc:sldMkLst>
      </pc:sldChg>
      <pc:sldChg chg="delSp modSp del mod">
        <pc:chgData name="大森 敏正(OOMORI Toshimasa)" userId="6698517b-ff40-4a39-9a46-c88fd54ac493" providerId="ADAL" clId="{ED35664F-2190-4E0B-BC5A-A8E632883F84}" dt="2024-03-29T10:21:40.994" v="310" actId="47"/>
        <pc:sldMkLst>
          <pc:docMk/>
          <pc:sldMk cId="1974077960" sldId="2147378899"/>
        </pc:sldMkLst>
        <pc:spChg chg="del mod">
          <ac:chgData name="大森 敏正(OOMORI Toshimasa)" userId="6698517b-ff40-4a39-9a46-c88fd54ac493" providerId="ADAL" clId="{ED35664F-2190-4E0B-BC5A-A8E632883F84}" dt="2024-02-14T11:21:57.114" v="168" actId="478"/>
          <ac:spMkLst>
            <pc:docMk/>
            <pc:sldMk cId="1974077960" sldId="2147378899"/>
            <ac:spMk id="7" creationId="{EE181419-9257-0E72-BC01-62C073617769}"/>
          </ac:spMkLst>
        </pc:spChg>
        <pc:spChg chg="mod">
          <ac:chgData name="大森 敏正(OOMORI Toshimasa)" userId="6698517b-ff40-4a39-9a46-c88fd54ac493" providerId="ADAL" clId="{ED35664F-2190-4E0B-BC5A-A8E632883F84}" dt="2024-02-27T12:48:05.997" v="190" actId="20577"/>
          <ac:spMkLst>
            <pc:docMk/>
            <pc:sldMk cId="1974077960" sldId="2147378899"/>
            <ac:spMk id="9" creationId="{F993FE8F-39FE-645D-B1E7-1FA908171C16}"/>
          </ac:spMkLst>
        </pc:sp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 creationId="{AAE7C397-1585-5B09-F65C-7C23D445815E}"/>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3" creationId="{E604575B-B555-F190-FF12-204224600662}"/>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5" creationId="{7D21EDC4-3EBE-64A8-B61E-492EC2A5AB56}"/>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6" creationId="{558AE7AF-FE02-8D92-BB70-53B4EF62207F}"/>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9" creationId="{5FBDA531-8292-A0ED-6048-65078120B5A2}"/>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30" creationId="{A5E6A04A-5EAB-522D-76E3-AD59DE778C51}"/>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31" creationId="{050CFC20-908E-14E9-8EFE-2482F56C49F6}"/>
          </ac:graphicFrameMkLst>
        </pc:graphicFrameChg>
      </pc:sldChg>
      <pc:sldChg chg="del">
        <pc:chgData name="大森 敏正(OOMORI Toshimasa)" userId="6698517b-ff40-4a39-9a46-c88fd54ac493" providerId="ADAL" clId="{ED35664F-2190-4E0B-BC5A-A8E632883F84}" dt="2024-02-14T11:10:01.146" v="128" actId="47"/>
        <pc:sldMkLst>
          <pc:docMk/>
          <pc:sldMk cId="3467740152" sldId="2147378900"/>
        </pc:sldMkLst>
      </pc:sldChg>
      <pc:sldChg chg="add del">
        <pc:chgData name="大森 敏正(OOMORI Toshimasa)" userId="6698517b-ff40-4a39-9a46-c88fd54ac493" providerId="ADAL" clId="{ED35664F-2190-4E0B-BC5A-A8E632883F84}" dt="2024-03-27T06:08:56.755" v="301" actId="47"/>
        <pc:sldMkLst>
          <pc:docMk/>
          <pc:sldMk cId="2002395180" sldId="2147378901"/>
        </pc:sldMkLst>
      </pc:sldChg>
      <pc:sldChg chg="modSp add del mod">
        <pc:chgData name="大森 敏正(OOMORI Toshimasa)" userId="6698517b-ff40-4a39-9a46-c88fd54ac493" providerId="ADAL" clId="{ED35664F-2190-4E0B-BC5A-A8E632883F84}" dt="2024-03-27T06:21:07.871" v="303" actId="47"/>
        <pc:sldMkLst>
          <pc:docMk/>
          <pc:sldMk cId="2083344374" sldId="2147378902"/>
        </pc:sldMkLst>
        <pc:spChg chg="mod">
          <ac:chgData name="大森 敏正(OOMORI Toshimasa)" userId="6698517b-ff40-4a39-9a46-c88fd54ac493" providerId="ADAL" clId="{ED35664F-2190-4E0B-BC5A-A8E632883F84}" dt="2024-02-14T11:10:09.505" v="130" actId="207"/>
          <ac:spMkLst>
            <pc:docMk/>
            <pc:sldMk cId="2083344374" sldId="2147378902"/>
            <ac:spMk id="4" creationId="{1DB791A2-406E-FC62-9CE7-798AE77D1A0D}"/>
          </ac:spMkLst>
        </pc:spChg>
        <pc:spChg chg="mod">
          <ac:chgData name="大森 敏正(OOMORI Toshimasa)" userId="6698517b-ff40-4a39-9a46-c88fd54ac493" providerId="ADAL" clId="{ED35664F-2190-4E0B-BC5A-A8E632883F84}" dt="2024-02-14T11:10:16.542" v="131" actId="208"/>
          <ac:spMkLst>
            <pc:docMk/>
            <pc:sldMk cId="2083344374" sldId="2147378902"/>
            <ac:spMk id="7" creationId="{7832ED15-E108-B533-3FC6-6ED42ACAC2CA}"/>
          </ac:spMkLst>
        </pc:spChg>
      </pc:sldChg>
      <pc:sldChg chg="add del">
        <pc:chgData name="大森 敏正(OOMORI Toshimasa)" userId="6698517b-ff40-4a39-9a46-c88fd54ac493" providerId="ADAL" clId="{ED35664F-2190-4E0B-BC5A-A8E632883F84}" dt="2024-03-27T06:21:13.788" v="304" actId="47"/>
        <pc:sldMkLst>
          <pc:docMk/>
          <pc:sldMk cId="1950900563" sldId="2147378903"/>
        </pc:sldMkLst>
      </pc:sldChg>
      <pc:sldChg chg="add del">
        <pc:chgData name="大森 敏正(OOMORI Toshimasa)" userId="6698517b-ff40-4a39-9a46-c88fd54ac493" providerId="ADAL" clId="{ED35664F-2190-4E0B-BC5A-A8E632883F84}" dt="2024-02-27T12:44:29.034" v="181"/>
        <pc:sldMkLst>
          <pc:docMk/>
          <pc:sldMk cId="416963940" sldId="2147378904"/>
        </pc:sldMkLst>
      </pc:sldChg>
      <pc:sldChg chg="modSp add del mod">
        <pc:chgData name="大森 敏正(OOMORI Toshimasa)" userId="6698517b-ff40-4a39-9a46-c88fd54ac493" providerId="ADAL" clId="{ED35664F-2190-4E0B-BC5A-A8E632883F84}" dt="2024-02-27T12:43:12.142" v="179" actId="47"/>
        <pc:sldMkLst>
          <pc:docMk/>
          <pc:sldMk cId="2895114155" sldId="2147378906"/>
        </pc:sldMkLst>
        <pc:spChg chg="mod">
          <ac:chgData name="大森 敏正(OOMORI Toshimasa)" userId="6698517b-ff40-4a39-9a46-c88fd54ac493" providerId="ADAL" clId="{ED35664F-2190-4E0B-BC5A-A8E632883F84}" dt="2024-02-27T12:42:52.271" v="178" actId="20577"/>
          <ac:spMkLst>
            <pc:docMk/>
            <pc:sldMk cId="2895114155" sldId="2147378906"/>
            <ac:spMk id="9" creationId="{F993FE8F-39FE-645D-B1E7-1FA908171C16}"/>
          </ac:spMkLst>
        </pc:spChg>
      </pc:sldChg>
      <pc:sldChg chg="add del">
        <pc:chgData name="大森 敏正(OOMORI Toshimasa)" userId="6698517b-ff40-4a39-9a46-c88fd54ac493" providerId="ADAL" clId="{ED35664F-2190-4E0B-BC5A-A8E632883F84}" dt="2024-03-27T06:23:15.710" v="307" actId="47"/>
        <pc:sldMkLst>
          <pc:docMk/>
          <pc:sldMk cId="3585697935" sldId="2147378906"/>
        </pc:sldMkLst>
      </pc:sldChg>
      <pc:sldChg chg="add del">
        <pc:chgData name="大森 敏正(OOMORI Toshimasa)" userId="6698517b-ff40-4a39-9a46-c88fd54ac493" providerId="ADAL" clId="{ED35664F-2190-4E0B-BC5A-A8E632883F84}" dt="2024-03-27T06:23:20.904" v="309" actId="47"/>
        <pc:sldMkLst>
          <pc:docMk/>
          <pc:sldMk cId="265092578" sldId="2147378907"/>
        </pc:sldMkLst>
      </pc:sldChg>
      <pc:sldChg chg="add del">
        <pc:chgData name="大森 敏正(OOMORI Toshimasa)" userId="6698517b-ff40-4a39-9a46-c88fd54ac493" providerId="ADAL" clId="{ED35664F-2190-4E0B-BC5A-A8E632883F84}" dt="2024-03-29T10:21:40.994" v="310" actId="47"/>
        <pc:sldMkLst>
          <pc:docMk/>
          <pc:sldMk cId="819463267" sldId="2147378912"/>
        </pc:sldMkLst>
      </pc:sldChg>
      <pc:sldChg chg="add del">
        <pc:chgData name="大森 敏正(OOMORI Toshimasa)" userId="6698517b-ff40-4a39-9a46-c88fd54ac493" providerId="ADAL" clId="{ED35664F-2190-4E0B-BC5A-A8E632883F84}" dt="2024-03-29T10:21:40.994" v="310" actId="47"/>
        <pc:sldMkLst>
          <pc:docMk/>
          <pc:sldMk cId="2182840674" sldId="2147378913"/>
        </pc:sldMkLst>
      </pc:sldChg>
      <pc:sldChg chg="add">
        <pc:chgData name="大森 敏正(OOMORI Toshimasa)" userId="6698517b-ff40-4a39-9a46-c88fd54ac493" providerId="ADAL" clId="{ED35664F-2190-4E0B-BC5A-A8E632883F84}" dt="2024-03-27T06:23:13.632" v="306"/>
        <pc:sldMkLst>
          <pc:docMk/>
          <pc:sldMk cId="1078471104" sldId="2147378920"/>
        </pc:sldMkLst>
      </pc:sldChg>
      <pc:sldChg chg="add">
        <pc:chgData name="大森 敏正(OOMORI Toshimasa)" userId="6698517b-ff40-4a39-9a46-c88fd54ac493" providerId="ADAL" clId="{ED35664F-2190-4E0B-BC5A-A8E632883F84}" dt="2024-03-27T06:23:18.078" v="308"/>
        <pc:sldMkLst>
          <pc:docMk/>
          <pc:sldMk cId="1465400359" sldId="2147378921"/>
        </pc:sldMkLst>
      </pc:sldChg>
    </pc:docChg>
  </pc:docChgLst>
  <pc:docChgLst>
    <pc:chgData name="河原 伸明(KAWAHARA Nobuaki)" userId="f931058f-a54b-4603-8147-68f22df85b96" providerId="ADAL" clId="{04E10D46-D5E9-45E4-BF3D-1F38D973921D}"/>
    <pc:docChg chg="undo custSel modSld">
      <pc:chgData name="河原 伸明(KAWAHARA Nobuaki)" userId="f931058f-a54b-4603-8147-68f22df85b96" providerId="ADAL" clId="{04E10D46-D5E9-45E4-BF3D-1F38D973921D}" dt="2024-02-27T05:24:28.108" v="112" actId="1038"/>
      <pc:docMkLst>
        <pc:docMk/>
      </pc:docMkLst>
      <pc:sldChg chg="modSp mod">
        <pc:chgData name="河原 伸明(KAWAHARA Nobuaki)" userId="f931058f-a54b-4603-8147-68f22df85b96" providerId="ADAL" clId="{04E10D46-D5E9-45E4-BF3D-1F38D973921D}" dt="2024-02-27T05:24:28.108" v="112" actId="1038"/>
        <pc:sldMkLst>
          <pc:docMk/>
          <pc:sldMk cId="4281388257" sldId="2147378893"/>
        </pc:sldMkLst>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2" creationId="{48D11440-97AC-268D-92BD-F270091C8890}"/>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7" creationId="{A998F7D5-90BD-3218-DB46-49C7D8A10F4D}"/>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8" creationId="{28186357-C594-7256-AA75-3BCC82378DC1}"/>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9" creationId="{2727FBEC-1822-487A-53E3-7C1CA897C7BF}"/>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2" creationId="{776937D9-6D23-AD95-431A-6D61921C4AA7}"/>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3" creationId="{052E650D-22EC-BFA3-F5F0-313AF2B4B137}"/>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4" creationId="{293446D4-71E4-FB19-4247-A3ADE7B06ADD}"/>
          </ac:graphicFrameMkLst>
        </pc:graphicFrameChg>
      </pc:sldChg>
      <pc:sldChg chg="modSp mod">
        <pc:chgData name="河原 伸明(KAWAHARA Nobuaki)" userId="f931058f-a54b-4603-8147-68f22df85b96" providerId="ADAL" clId="{04E10D46-D5E9-45E4-BF3D-1F38D973921D}" dt="2024-02-27T05:21:59.802" v="64" actId="1038"/>
        <pc:sldMkLst>
          <pc:docMk/>
          <pc:sldMk cId="2491131793" sldId="2147378894"/>
        </pc:sldMkLst>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2" creationId="{AAE7C397-1585-5B09-F65C-7C23D445815E}"/>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3" creationId="{E604575B-B555-F190-FF12-204224600662}"/>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5" creationId="{7D21EDC4-3EBE-64A8-B61E-492EC2A5AB56}"/>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6" creationId="{558AE7AF-FE02-8D92-BB70-53B4EF62207F}"/>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29" creationId="{5FBDA531-8292-A0ED-6048-65078120B5A2}"/>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30" creationId="{A5E6A04A-5EAB-522D-76E3-AD59DE778C51}"/>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31" creationId="{050CFC20-908E-14E9-8EFE-2482F56C49F6}"/>
          </ac:graphicFrameMkLst>
        </pc:graphicFrameChg>
      </pc:sldChg>
    </pc:docChg>
  </pc:docChgLst>
  <pc:docChgLst>
    <pc:chgData name="大徳 夏純(OOTOKU Kasumi)" userId="e21aacce-a604-4690-8622-e04d7c0abd30" providerId="ADAL" clId="{4BC44D38-CC2E-43FA-A9CF-F5682656D228}"/>
    <pc:docChg chg="undo custSel addSld modSld">
      <pc:chgData name="大徳 夏純(OOTOKU Kasumi)" userId="e21aacce-a604-4690-8622-e04d7c0abd30" providerId="ADAL" clId="{4BC44D38-CC2E-43FA-A9CF-F5682656D228}" dt="2024-02-13T03:55:49.980" v="113" actId="207"/>
      <pc:docMkLst>
        <pc:docMk/>
      </pc:docMkLst>
      <pc:sldChg chg="modSp add mod">
        <pc:chgData name="大徳 夏純(OOTOKU Kasumi)" userId="e21aacce-a604-4690-8622-e04d7c0abd30" providerId="ADAL" clId="{4BC44D38-CC2E-43FA-A9CF-F5682656D228}" dt="2024-02-13T03:53:54.182" v="85" actId="207"/>
        <pc:sldMkLst>
          <pc:docMk/>
          <pc:sldMk cId="380974725" sldId="2147378897"/>
        </pc:sldMkLst>
        <pc:spChg chg="mod">
          <ac:chgData name="大徳 夏純(OOTOKU Kasumi)" userId="e21aacce-a604-4690-8622-e04d7c0abd30" providerId="ADAL" clId="{4BC44D38-CC2E-43FA-A9CF-F5682656D228}" dt="2024-02-13T03:51:53.309" v="63" actId="207"/>
          <ac:spMkLst>
            <pc:docMk/>
            <pc:sldMk cId="380974725" sldId="2147378897"/>
            <ac:spMk id="3" creationId="{0ECBA042-7483-A3D2-761A-1F6EAA22EB13}"/>
          </ac:spMkLst>
        </pc:spChg>
        <pc:spChg chg="mod">
          <ac:chgData name="大徳 夏純(OOTOKU Kasumi)" userId="e21aacce-a604-4690-8622-e04d7c0abd30" providerId="ADAL" clId="{4BC44D38-CC2E-43FA-A9CF-F5682656D228}" dt="2024-02-13T03:51:43.933" v="62" actId="207"/>
          <ac:spMkLst>
            <pc:docMk/>
            <pc:sldMk cId="380974725" sldId="2147378897"/>
            <ac:spMk id="4" creationId="{17A9E1CB-77F8-6B19-34A3-5810C7DEF60D}"/>
          </ac:spMkLst>
        </pc:spChg>
        <pc:spChg chg="mod">
          <ac:chgData name="大徳 夏純(OOTOKU Kasumi)" userId="e21aacce-a604-4690-8622-e04d7c0abd30" providerId="ADAL" clId="{4BC44D38-CC2E-43FA-A9CF-F5682656D228}" dt="2024-02-13T03:51:07.034" v="32" actId="14100"/>
          <ac:spMkLst>
            <pc:docMk/>
            <pc:sldMk cId="380974725" sldId="2147378897"/>
            <ac:spMk id="15" creationId="{C35C8B44-008B-A66A-57BD-4389532470CE}"/>
          </ac:spMkLst>
        </pc:spChg>
        <pc:graphicFrameChg chg="mod modGraphic">
          <ac:chgData name="大徳 夏純(OOTOKU Kasumi)" userId="e21aacce-a604-4690-8622-e04d7c0abd30" providerId="ADAL" clId="{4BC44D38-CC2E-43FA-A9CF-F5682656D228}" dt="2024-02-13T03:53:38.256" v="81" actId="207"/>
          <ac:graphicFrameMkLst>
            <pc:docMk/>
            <pc:sldMk cId="380974725" sldId="2147378897"/>
            <ac:graphicFrameMk id="2" creationId="{48D11440-97AC-268D-92BD-F270091C8890}"/>
          </ac:graphicFrameMkLst>
        </pc:graphicFrameChg>
        <pc:graphicFrameChg chg="mod modGraphic">
          <ac:chgData name="大徳 夏純(OOTOKU Kasumi)" userId="e21aacce-a604-4690-8622-e04d7c0abd30" providerId="ADAL" clId="{4BC44D38-CC2E-43FA-A9CF-F5682656D228}" dt="2024-02-13T03:53:23.130" v="78" actId="207"/>
          <ac:graphicFrameMkLst>
            <pc:docMk/>
            <pc:sldMk cId="380974725" sldId="2147378897"/>
            <ac:graphicFrameMk id="7" creationId="{A998F7D5-90BD-3218-DB46-49C7D8A10F4D}"/>
          </ac:graphicFrameMkLst>
        </pc:graphicFrameChg>
        <pc:graphicFrameChg chg="mod modGraphic">
          <ac:chgData name="大徳 夏純(OOTOKU Kasumi)" userId="e21aacce-a604-4690-8622-e04d7c0abd30" providerId="ADAL" clId="{4BC44D38-CC2E-43FA-A9CF-F5682656D228}" dt="2024-02-13T03:53:28.716" v="79" actId="207"/>
          <ac:graphicFrameMkLst>
            <pc:docMk/>
            <pc:sldMk cId="380974725" sldId="2147378897"/>
            <ac:graphicFrameMk id="8" creationId="{28186357-C594-7256-AA75-3BCC82378DC1}"/>
          </ac:graphicFrameMkLst>
        </pc:graphicFrameChg>
        <pc:graphicFrameChg chg="mod modGraphic">
          <ac:chgData name="大徳 夏純(OOTOKU Kasumi)" userId="e21aacce-a604-4690-8622-e04d7c0abd30" providerId="ADAL" clId="{4BC44D38-CC2E-43FA-A9CF-F5682656D228}" dt="2024-02-13T03:53:34.366" v="80" actId="207"/>
          <ac:graphicFrameMkLst>
            <pc:docMk/>
            <pc:sldMk cId="380974725" sldId="2147378897"/>
            <ac:graphicFrameMk id="9" creationId="{2727FBEC-1822-487A-53E3-7C1CA897C7BF}"/>
          </ac:graphicFrameMkLst>
        </pc:graphicFrameChg>
        <pc:graphicFrameChg chg="mod modGraphic">
          <ac:chgData name="大徳 夏純(OOTOKU Kasumi)" userId="e21aacce-a604-4690-8622-e04d7c0abd30" providerId="ADAL" clId="{4BC44D38-CC2E-43FA-A9CF-F5682656D228}" dt="2024-02-13T03:53:44.646" v="83"/>
          <ac:graphicFrameMkLst>
            <pc:docMk/>
            <pc:sldMk cId="380974725" sldId="2147378897"/>
            <ac:graphicFrameMk id="12" creationId="{776937D9-6D23-AD95-431A-6D61921C4AA7}"/>
          </ac:graphicFrameMkLst>
        </pc:graphicFrameChg>
        <pc:graphicFrameChg chg="mod modGraphic">
          <ac:chgData name="大徳 夏純(OOTOKU Kasumi)" userId="e21aacce-a604-4690-8622-e04d7c0abd30" providerId="ADAL" clId="{4BC44D38-CC2E-43FA-A9CF-F5682656D228}" dt="2024-02-13T03:53:50.559" v="84" actId="207"/>
          <ac:graphicFrameMkLst>
            <pc:docMk/>
            <pc:sldMk cId="380974725" sldId="2147378897"/>
            <ac:graphicFrameMk id="13" creationId="{052E650D-22EC-BFA3-F5F0-313AF2B4B137}"/>
          </ac:graphicFrameMkLst>
        </pc:graphicFrameChg>
        <pc:graphicFrameChg chg="mod modGraphic">
          <ac:chgData name="大徳 夏純(OOTOKU Kasumi)" userId="e21aacce-a604-4690-8622-e04d7c0abd30" providerId="ADAL" clId="{4BC44D38-CC2E-43FA-A9CF-F5682656D228}" dt="2024-02-13T03:53:54.182" v="85" actId="207"/>
          <ac:graphicFrameMkLst>
            <pc:docMk/>
            <pc:sldMk cId="380974725" sldId="2147378897"/>
            <ac:graphicFrameMk id="14" creationId="{293446D4-71E4-FB19-4247-A3ADE7B06ADD}"/>
          </ac:graphicFrameMkLst>
        </pc:graphicFrameChg>
        <pc:cxnChg chg="mod">
          <ac:chgData name="大徳 夏純(OOTOKU Kasumi)" userId="e21aacce-a604-4690-8622-e04d7c0abd30" providerId="ADAL" clId="{4BC44D38-CC2E-43FA-A9CF-F5682656D228}" dt="2024-02-13T03:52:02.470" v="64" actId="208"/>
          <ac:cxnSpMkLst>
            <pc:docMk/>
            <pc:sldMk cId="380974725" sldId="2147378897"/>
            <ac:cxnSpMk id="10" creationId="{ABD0584A-16F7-498D-95FF-601C4A8CE0CB}"/>
          </ac:cxnSpMkLst>
        </pc:cxnChg>
      </pc:sldChg>
      <pc:sldChg chg="modSp add mod">
        <pc:chgData name="大徳 夏純(OOTOKU Kasumi)" userId="e21aacce-a604-4690-8622-e04d7c0abd30" providerId="ADAL" clId="{4BC44D38-CC2E-43FA-A9CF-F5682656D228}" dt="2024-02-13T03:54:07.123" v="88" actId="208"/>
        <pc:sldMkLst>
          <pc:docMk/>
          <pc:sldMk cId="1524500577" sldId="2147378898"/>
        </pc:sldMkLst>
        <pc:spChg chg="mod">
          <ac:chgData name="大徳 夏純(OOTOKU Kasumi)" userId="e21aacce-a604-4690-8622-e04d7c0abd30" providerId="ADAL" clId="{4BC44D38-CC2E-43FA-A9CF-F5682656D228}" dt="2024-02-13T03:54:07.123" v="88" actId="208"/>
          <ac:spMkLst>
            <pc:docMk/>
            <pc:sldMk cId="1524500577" sldId="2147378898"/>
            <ac:spMk id="7" creationId="{7832ED15-E108-B533-3FC6-6ED42ACAC2CA}"/>
          </ac:spMkLst>
        </pc:spChg>
        <pc:spChg chg="mod">
          <ac:chgData name="大徳 夏純(OOTOKU Kasumi)" userId="e21aacce-a604-4690-8622-e04d7c0abd30" providerId="ADAL" clId="{4BC44D38-CC2E-43FA-A9CF-F5682656D228}" dt="2024-02-13T03:53:59.256" v="86" actId="207"/>
          <ac:spMkLst>
            <pc:docMk/>
            <pc:sldMk cId="1524500577" sldId="2147378898"/>
            <ac:spMk id="10" creationId="{2ADFA7C6-3BFA-5491-A9BC-508C31FA8B04}"/>
          </ac:spMkLst>
        </pc:spChg>
      </pc:sldChg>
      <pc:sldChg chg="addSp delSp modSp add mod">
        <pc:chgData name="大徳 夏純(OOTOKU Kasumi)" userId="e21aacce-a604-4690-8622-e04d7c0abd30" providerId="ADAL" clId="{4BC44D38-CC2E-43FA-A9CF-F5682656D228}" dt="2024-02-13T03:55:49.980" v="113" actId="207"/>
        <pc:sldMkLst>
          <pc:docMk/>
          <pc:sldMk cId="1974077960" sldId="2147378899"/>
        </pc:sldMkLst>
        <pc:spChg chg="add del mod">
          <ac:chgData name="大徳 夏純(OOTOKU Kasumi)" userId="e21aacce-a604-4690-8622-e04d7c0abd30" providerId="ADAL" clId="{4BC44D38-CC2E-43FA-A9CF-F5682656D228}" dt="2024-02-13T03:51:22.833" v="36"/>
          <ac:spMkLst>
            <pc:docMk/>
            <pc:sldMk cId="1974077960" sldId="2147378899"/>
            <ac:spMk id="3" creationId="{19F5A5E3-153F-9EF9-8A79-0A26C6EDA20D}"/>
          </ac:spMkLst>
        </pc:spChg>
        <pc:spChg chg="mod">
          <ac:chgData name="大徳 夏純(OOTOKU Kasumi)" userId="e21aacce-a604-4690-8622-e04d7c0abd30" providerId="ADAL" clId="{4BC44D38-CC2E-43FA-A9CF-F5682656D228}" dt="2024-02-13T03:54:27.041" v="94" actId="207"/>
          <ac:spMkLst>
            <pc:docMk/>
            <pc:sldMk cId="1974077960" sldId="2147378899"/>
            <ac:spMk id="5" creationId="{79B8A850-0DB9-55C1-3E5C-B0C9FE20C5B9}"/>
          </ac:spMkLst>
        </pc:spChg>
        <pc:spChg chg="del mod">
          <ac:chgData name="大徳 夏純(OOTOKU Kasumi)" userId="e21aacce-a604-4690-8622-e04d7c0abd30" providerId="ADAL" clId="{4BC44D38-CC2E-43FA-A9CF-F5682656D228}" dt="2024-02-13T03:51:35.443" v="60" actId="478"/>
          <ac:spMkLst>
            <pc:docMk/>
            <pc:sldMk cId="1974077960" sldId="2147378899"/>
            <ac:spMk id="6" creationId="{B2F3FF40-E030-99FB-2D03-A3E3BAD39D9B}"/>
          </ac:spMkLst>
        </pc:spChg>
        <pc:spChg chg="mod">
          <ac:chgData name="大徳 夏純(OOTOKU Kasumi)" userId="e21aacce-a604-4690-8622-e04d7c0abd30" providerId="ADAL" clId="{4BC44D38-CC2E-43FA-A9CF-F5682656D228}" dt="2024-02-13T03:55:10.075" v="106" actId="207"/>
          <ac:spMkLst>
            <pc:docMk/>
            <pc:sldMk cId="1974077960" sldId="2147378899"/>
            <ac:spMk id="7" creationId="{EE181419-9257-0E72-BC01-62C073617769}"/>
          </ac:spMkLst>
        </pc:spChg>
        <pc:spChg chg="add mod">
          <ac:chgData name="大徳 夏純(OOTOKU Kasumi)" userId="e21aacce-a604-4690-8622-e04d7c0abd30" providerId="ADAL" clId="{4BC44D38-CC2E-43FA-A9CF-F5682656D228}" dt="2024-02-13T03:51:36.478" v="61"/>
          <ac:spMkLst>
            <pc:docMk/>
            <pc:sldMk cId="1974077960" sldId="2147378899"/>
            <ac:spMk id="8" creationId="{595F4D17-7C8F-2BA3-484A-6054212FA270}"/>
          </ac:spMkLst>
        </pc:spChg>
        <pc:spChg chg="mod">
          <ac:chgData name="大徳 夏純(OOTOKU Kasumi)" userId="e21aacce-a604-4690-8622-e04d7c0abd30" providerId="ADAL" clId="{4BC44D38-CC2E-43FA-A9CF-F5682656D228}" dt="2024-02-13T03:54:28.470" v="95" actId="207"/>
          <ac:spMkLst>
            <pc:docMk/>
            <pc:sldMk cId="1974077960" sldId="2147378899"/>
            <ac:spMk id="9" creationId="{F993FE8F-39FE-645D-B1E7-1FA908171C16}"/>
          </ac:spMkLst>
        </pc:spChg>
        <pc:graphicFrameChg chg="mod modGraphic">
          <ac:chgData name="大徳 夏純(OOTOKU Kasumi)" userId="e21aacce-a604-4690-8622-e04d7c0abd30" providerId="ADAL" clId="{4BC44D38-CC2E-43FA-A9CF-F5682656D228}" dt="2024-02-13T03:55:49.980" v="113" actId="207"/>
          <ac:graphicFrameMkLst>
            <pc:docMk/>
            <pc:sldMk cId="1974077960" sldId="2147378899"/>
            <ac:graphicFrameMk id="2" creationId="{AAE7C397-1585-5B09-F65C-7C23D445815E}"/>
          </ac:graphicFrameMkLst>
        </pc:graphicFrameChg>
        <pc:graphicFrameChg chg="mod modGraphic">
          <ac:chgData name="大徳 夏純(OOTOKU Kasumi)" userId="e21aacce-a604-4690-8622-e04d7c0abd30" providerId="ADAL" clId="{4BC44D38-CC2E-43FA-A9CF-F5682656D228}" dt="2024-02-13T03:55:42.157" v="112" actId="207"/>
          <ac:graphicFrameMkLst>
            <pc:docMk/>
            <pc:sldMk cId="1974077960" sldId="2147378899"/>
            <ac:graphicFrameMk id="23" creationId="{E604575B-B555-F190-FF12-204224600662}"/>
          </ac:graphicFrameMkLst>
        </pc:graphicFrameChg>
        <pc:graphicFrameChg chg="mod modGraphic">
          <ac:chgData name="大徳 夏純(OOTOKU Kasumi)" userId="e21aacce-a604-4690-8622-e04d7c0abd30" providerId="ADAL" clId="{4BC44D38-CC2E-43FA-A9CF-F5682656D228}" dt="2024-02-13T03:55:36.997" v="110" actId="207"/>
          <ac:graphicFrameMkLst>
            <pc:docMk/>
            <pc:sldMk cId="1974077960" sldId="2147378899"/>
            <ac:graphicFrameMk id="25" creationId="{7D21EDC4-3EBE-64A8-B61E-492EC2A5AB56}"/>
          </ac:graphicFrameMkLst>
        </pc:graphicFrameChg>
        <pc:graphicFrameChg chg="mod modGraphic">
          <ac:chgData name="大徳 夏純(OOTOKU Kasumi)" userId="e21aacce-a604-4690-8622-e04d7c0abd30" providerId="ADAL" clId="{4BC44D38-CC2E-43FA-A9CF-F5682656D228}" dt="2024-02-13T03:55:39.651" v="111" actId="207"/>
          <ac:graphicFrameMkLst>
            <pc:docMk/>
            <pc:sldMk cId="1974077960" sldId="2147378899"/>
            <ac:graphicFrameMk id="26" creationId="{558AE7AF-FE02-8D92-BB70-53B4EF62207F}"/>
          </ac:graphicFrameMkLst>
        </pc:graphicFrameChg>
        <pc:graphicFrameChg chg="mod modGraphic">
          <ac:chgData name="大徳 夏純(OOTOKU Kasumi)" userId="e21aacce-a604-4690-8622-e04d7c0abd30" providerId="ADAL" clId="{4BC44D38-CC2E-43FA-A9CF-F5682656D228}" dt="2024-02-13T03:55:29.293" v="109" actId="207"/>
          <ac:graphicFrameMkLst>
            <pc:docMk/>
            <pc:sldMk cId="1974077960" sldId="2147378899"/>
            <ac:graphicFrameMk id="29" creationId="{5FBDA531-8292-A0ED-6048-65078120B5A2}"/>
          </ac:graphicFrameMkLst>
        </pc:graphicFrameChg>
        <pc:graphicFrameChg chg="mod modGraphic">
          <ac:chgData name="大徳 夏純(OOTOKU Kasumi)" userId="e21aacce-a604-4690-8622-e04d7c0abd30" providerId="ADAL" clId="{4BC44D38-CC2E-43FA-A9CF-F5682656D228}" dt="2024-02-13T03:55:27.125" v="108" actId="207"/>
          <ac:graphicFrameMkLst>
            <pc:docMk/>
            <pc:sldMk cId="1974077960" sldId="2147378899"/>
            <ac:graphicFrameMk id="30" creationId="{A5E6A04A-5EAB-522D-76E3-AD59DE778C51}"/>
          </ac:graphicFrameMkLst>
        </pc:graphicFrameChg>
        <pc:graphicFrameChg chg="mod modGraphic">
          <ac:chgData name="大徳 夏純(OOTOKU Kasumi)" userId="e21aacce-a604-4690-8622-e04d7c0abd30" providerId="ADAL" clId="{4BC44D38-CC2E-43FA-A9CF-F5682656D228}" dt="2024-02-13T03:55:25.103" v="107" actId="207"/>
          <ac:graphicFrameMkLst>
            <pc:docMk/>
            <pc:sldMk cId="1974077960" sldId="2147378899"/>
            <ac:graphicFrameMk id="31" creationId="{050CFC20-908E-14E9-8EFE-2482F56C49F6}"/>
          </ac:graphicFrameMkLst>
        </pc:graphicFrameChg>
        <pc:cxnChg chg="mod">
          <ac:chgData name="大徳 夏純(OOTOKU Kasumi)" userId="e21aacce-a604-4690-8622-e04d7c0abd30" providerId="ADAL" clId="{4BC44D38-CC2E-43FA-A9CF-F5682656D228}" dt="2024-02-13T03:54:34.947" v="96" actId="208"/>
          <ac:cxnSpMkLst>
            <pc:docMk/>
            <pc:sldMk cId="1974077960" sldId="2147378899"/>
            <ac:cxnSpMk id="4" creationId="{A7BF22A4-7A6B-272F-D315-F3BDF0C37416}"/>
          </ac:cxnSpMkLst>
        </pc:cxnChg>
      </pc:sldChg>
      <pc:sldChg chg="modSp add mod">
        <pc:chgData name="大徳 夏純(OOTOKU Kasumi)" userId="e21aacce-a604-4690-8622-e04d7c0abd30" providerId="ADAL" clId="{4BC44D38-CC2E-43FA-A9CF-F5682656D228}" dt="2024-02-13T03:54:16.220" v="91" actId="208"/>
        <pc:sldMkLst>
          <pc:docMk/>
          <pc:sldMk cId="3467740152" sldId="2147378900"/>
        </pc:sldMkLst>
        <pc:spChg chg="mod">
          <ac:chgData name="大徳 夏純(OOTOKU Kasumi)" userId="e21aacce-a604-4690-8622-e04d7c0abd30" providerId="ADAL" clId="{4BC44D38-CC2E-43FA-A9CF-F5682656D228}" dt="2024-02-13T03:54:16.220" v="91" actId="208"/>
          <ac:spMkLst>
            <pc:docMk/>
            <pc:sldMk cId="3467740152" sldId="2147378900"/>
            <ac:spMk id="7" creationId="{7832ED15-E108-B533-3FC6-6ED42ACAC2CA}"/>
          </ac:spMkLst>
        </pc:spChg>
        <pc:spChg chg="mod">
          <ac:chgData name="大徳 夏純(OOTOKU Kasumi)" userId="e21aacce-a604-4690-8622-e04d7c0abd30" providerId="ADAL" clId="{4BC44D38-CC2E-43FA-A9CF-F5682656D228}" dt="2024-02-13T03:54:12.173" v="89" actId="207"/>
          <ac:spMkLst>
            <pc:docMk/>
            <pc:sldMk cId="3467740152" sldId="2147378900"/>
            <ac:spMk id="10" creationId="{2ADFA7C6-3BFA-5491-A9BC-508C31FA8B04}"/>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382430003"/>
              </p:ext>
            </p:extLst>
          </p:nvPr>
        </p:nvGraphicFramePr>
        <p:xfrm>
          <a:off x="5311646"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3115019412"/>
              </p:ext>
            </p:extLst>
          </p:nvPr>
        </p:nvGraphicFramePr>
        <p:xfrm>
          <a:off x="5295387"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659202619"/>
              </p:ext>
            </p:extLst>
          </p:nvPr>
        </p:nvGraphicFramePr>
        <p:xfrm>
          <a:off x="5295387"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3485744503"/>
              </p:ext>
            </p:extLst>
          </p:nvPr>
        </p:nvGraphicFramePr>
        <p:xfrm>
          <a:off x="373568"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2960007185"/>
              </p:ext>
            </p:extLst>
          </p:nvPr>
        </p:nvGraphicFramePr>
        <p:xfrm>
          <a:off x="373568"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9681417"/>
              </p:ext>
            </p:extLst>
          </p:nvPr>
        </p:nvGraphicFramePr>
        <p:xfrm>
          <a:off x="373568"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543624111"/>
              </p:ext>
            </p:extLst>
          </p:nvPr>
        </p:nvGraphicFramePr>
        <p:xfrm>
          <a:off x="5295387"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771143250"/>
              </p:ext>
            </p:extLst>
          </p:nvPr>
        </p:nvGraphicFramePr>
        <p:xfrm>
          <a:off x="365667"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496929702"/>
              </p:ext>
            </p:extLst>
          </p:nvPr>
        </p:nvGraphicFramePr>
        <p:xfrm>
          <a:off x="5305960"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189438991"/>
              </p:ext>
            </p:extLst>
          </p:nvPr>
        </p:nvGraphicFramePr>
        <p:xfrm>
          <a:off x="5305960"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3953347262"/>
              </p:ext>
            </p:extLst>
          </p:nvPr>
        </p:nvGraphicFramePr>
        <p:xfrm>
          <a:off x="5307140"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66282164"/>
              </p:ext>
            </p:extLst>
          </p:nvPr>
        </p:nvGraphicFramePr>
        <p:xfrm>
          <a:off x="365667"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013366142"/>
              </p:ext>
            </p:extLst>
          </p:nvPr>
        </p:nvGraphicFramePr>
        <p:xfrm>
          <a:off x="365667"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526986316"/>
              </p:ext>
            </p:extLst>
          </p:nvPr>
        </p:nvGraphicFramePr>
        <p:xfrm>
          <a:off x="365667"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4654003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TaxCatchAll xmlns="f64a651d-62e0-4d4f-83e2-4e87fd44fa6c" xsi:nil="true"/>
    <lcf76f155ced4ddcb4097134ff3c332f xmlns="c17a5b49-c125-440d-bbec-d909d7c0960a">
      <Terms xmlns="http://schemas.microsoft.com/office/infopath/2007/PartnerControls"/>
    </lcf76f155ced4ddcb4097134ff3c332f>
    <_Flow_SignoffStatus xmlns="c17a5b49-c125-440d-bbec-d909d7c0960a" xsi:nil="true"/>
    <_x4f5c__x6210__x65e5__x6642_0 xmlns="c17a5b49-c125-440d-bbec-d909d7c096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6b18e9eeff604e913e61709676e24153">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68d9fed91ccfe09a89675039003c8039"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B7C2A7-38FF-433F-972F-B0D0DCFF91B9}">
  <ds:schemaRefs>
    <ds:schemaRef ds:uri="http://purl.org/dc/dcmitype/"/>
    <ds:schemaRef ds:uri="http://purl.org/dc/elements/1.1/"/>
    <ds:schemaRef ds:uri="http://schemas.microsoft.com/office/2006/metadata/properties"/>
    <ds:schemaRef ds:uri="3537b7e8-a3ce-46a8-be72-7e68cc2b255f"/>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85ec59af-1a16-40a0-b163-384e34c79a5c"/>
    <ds:schemaRef ds:uri="http://purl.org/dc/terms/"/>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10AE3005-89F5-4677-B603-504533422AA4}"/>
</file>

<file path=docProps/app.xml><?xml version="1.0" encoding="utf-8"?>
<Properties xmlns="http://schemas.openxmlformats.org/officeDocument/2006/extended-properties" xmlns:vt="http://schemas.openxmlformats.org/officeDocument/2006/docPropsVTypes">
  <Template>Office Theme</Template>
  <TotalTime>1135</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大森 敏正(OOMORI Toshimasa)</cp:lastModifiedBy>
  <cp:revision>26</cp:revision>
  <cp:lastPrinted>2024-02-14T11:01:14Z</cp:lastPrinted>
  <dcterms:created xsi:type="dcterms:W3CDTF">2023-04-07T00:51:12Z</dcterms:created>
  <dcterms:modified xsi:type="dcterms:W3CDTF">2024-03-29T10:21:42Z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0x01010098B6F6AB58ACEF4391CB07F4054105D4</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