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9"/>
  </p:notesMasterIdLst>
  <p:sldIdLst>
    <p:sldId id="2147378893" r:id="rId5"/>
    <p:sldId id="2147378920" r:id="rId6"/>
    <p:sldId id="2147378894" r:id="rId7"/>
    <p:sldId id="2147378921"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4588" autoAdjust="0"/>
  </p:normalViewPr>
  <p:slideViewPr>
    <p:cSldViewPr snapToGrid="0">
      <p:cViewPr varScale="1">
        <p:scale>
          <a:sx n="104" d="100"/>
          <a:sy n="104" d="100"/>
        </p:scale>
        <p:origin x="1584" y="10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tableStyles" Target="tableStyle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theme" Target="theme/theme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viewProps" Target="viewProps.xml" />
  <Relationship Id="rId5" Type="http://schemas.openxmlformats.org/officeDocument/2006/relationships/slide" Target="slides/slide1.xml" />
  <Relationship Id="rId10" Type="http://schemas.openxmlformats.org/officeDocument/2006/relationships/presProps" Target="presProps.xml" />
  <Relationship Id="rId4" Type="http://schemas.openxmlformats.org/officeDocument/2006/relationships/slideMaster" Target="slideMasters/slideMaster1.xml" />
  <Relationship Id="rId9" Type="http://schemas.openxmlformats.org/officeDocument/2006/relationships/notesMaster" Target="notesMasters/notesMaster1.xml" />
  <Relationship Id="rId14" Type="http://schemas.microsoft.com/office/2016/11/relationships/changesInfo" Target="changesInfos/changesInfo1.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河原 伸明(KAWAHARA Nobuaki)" userId="f931058f-a54b-4603-8147-68f22df85b96" providerId="ADAL" clId="{1304B20B-AB94-40A1-ACDA-76508E9E0256}"/>
    <pc:docChg chg="modSld">
      <pc:chgData name="河原 伸明(KAWAHARA Nobuaki)" userId="f931058f-a54b-4603-8147-68f22df85b96" providerId="ADAL" clId="{1304B20B-AB94-40A1-ACDA-76508E9E0256}" dt="2024-12-25T13:38:58.761" v="5" actId="20577"/>
      <pc:docMkLst>
        <pc:docMk/>
      </pc:docMkLst>
      <pc:sldChg chg="modSp mod">
        <pc:chgData name="河原 伸明(KAWAHARA Nobuaki)" userId="f931058f-a54b-4603-8147-68f22df85b96" providerId="ADAL" clId="{1304B20B-AB94-40A1-ACDA-76508E9E0256}" dt="2024-12-25T13:38:52.636" v="2" actId="20577"/>
        <pc:sldMkLst>
          <pc:docMk/>
          <pc:sldMk cId="4281388257" sldId="2147378893"/>
        </pc:sldMkLst>
        <pc:spChg chg="mod">
          <ac:chgData name="河原 伸明(KAWAHARA Nobuaki)" userId="f931058f-a54b-4603-8147-68f22df85b96" providerId="ADAL" clId="{1304B20B-AB94-40A1-ACDA-76508E9E0256}" dt="2024-12-25T13:38:52.636" v="2" actId="20577"/>
          <ac:spMkLst>
            <pc:docMk/>
            <pc:sldMk cId="4281388257" sldId="2147378893"/>
            <ac:spMk id="4" creationId="{17A9E1CB-77F8-6B19-34A3-5810C7DEF60D}"/>
          </ac:spMkLst>
        </pc:spChg>
      </pc:sldChg>
      <pc:sldChg chg="modSp mod">
        <pc:chgData name="河原 伸明(KAWAHARA Nobuaki)" userId="f931058f-a54b-4603-8147-68f22df85b96" providerId="ADAL" clId="{1304B20B-AB94-40A1-ACDA-76508E9E0256}" dt="2024-12-25T13:38:58.761" v="5" actId="20577"/>
        <pc:sldMkLst>
          <pc:docMk/>
          <pc:sldMk cId="2491131793" sldId="2147378894"/>
        </pc:sldMkLst>
        <pc:spChg chg="mod">
          <ac:chgData name="河原 伸明(KAWAHARA Nobuaki)" userId="f931058f-a54b-4603-8147-68f22df85b96" providerId="ADAL" clId="{1304B20B-AB94-40A1-ACDA-76508E9E0256}" dt="2024-12-25T13:38:58.761" v="5" actId="20577"/>
          <ac:spMkLst>
            <pc:docMk/>
            <pc:sldMk cId="2491131793" sldId="2147378894"/>
            <ac:spMk id="9" creationId="{F993FE8F-39FE-645D-B1E7-1FA908171C16}"/>
          </ac:spMkLst>
        </pc:spChg>
      </pc:sld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2024/12/25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2024/12/25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別添５</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別添５</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8B6F6AB58ACEF4391CB07F4054105D4" ma:contentTypeVersion="18" ma:contentTypeDescription="新しいドキュメントを作成します。" ma:contentTypeScope="" ma:versionID="732fd2644a10bf2811171dc0773aac94">
  <xsd:schema xmlns:xsd="http://www.w3.org/2001/XMLSchema" xmlns:xs="http://www.w3.org/2001/XMLSchema" xmlns:p="http://schemas.microsoft.com/office/2006/metadata/properties" xmlns:ns2="c17a5b49-c125-440d-bbec-d909d7c0960a" xmlns:ns3="f64a651d-62e0-4d4f-83e2-4e87fd44fa6c" targetNamespace="http://schemas.microsoft.com/office/2006/metadata/properties" ma:root="true" ma:fieldsID="06fabfea6343882d94bbcc753f501f2f" ns2:_="" ns3:_="">
    <xsd:import namespace="c17a5b49-c125-440d-bbec-d909d7c0960a"/>
    <xsd:import namespace="f64a651d-62e0-4d4f-83e2-4e87fd44fa6c"/>
    <xsd:element name="properties">
      <xsd:complexType>
        <xsd:sequence>
          <xsd:element name="documentManagement">
            <xsd:complexType>
              <xsd:all>
                <xsd:element ref="ns2:_x4f5c__x6210__x65e5__x6642_" minOccurs="0"/>
                <xsd:element ref="ns2:_x4f5c__x6210__x65e5__x6642_0" minOccurs="0"/>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7a5b49-c125-440d-bbec-d909d7c0960a"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_x4f5c__x6210__x65e5__x6642_0" ma:index="9" nillable="true" ma:displayName="作成日時" ma:default="" ma:description="" ma:format="DateTime" ma:internalName="_x4f5c__x6210__x65e5__x6642_0">
      <xsd:simpleType>
        <xsd:restriction base="dms:DateTim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4a651d-62e0-4d4f-83e2-4e87fd44fa6c"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f61262d-0eb2-43a2-afb9-34aed4bd22b7}" ma:internalName="TaxCatchAll" ma:showField="CatchAllData" ma:web="f64a651d-62e0-4d4f-83e2-4e87fd44fa6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4f5c__x6210__x65e5__x6642_ xmlns="c17a5b49-c125-440d-bbec-d909d7c0960a" xsi:nil="true"/>
    <TaxCatchAll xmlns="f64a651d-62e0-4d4f-83e2-4e87fd44fa6c" xsi:nil="true"/>
    <lcf76f155ced4ddcb4097134ff3c332f xmlns="c17a5b49-c125-440d-bbec-d909d7c0960a">
      <Terms xmlns="http://schemas.microsoft.com/office/infopath/2007/PartnerControls"/>
    </lcf76f155ced4ddcb4097134ff3c332f>
    <_Flow_SignoffStatus xmlns="c17a5b49-c125-440d-bbec-d909d7c0960a" xsi:nil="true"/>
    <_x4f5c__x6210__x65e5__x6642_0 xmlns="c17a5b49-c125-440d-bbec-d909d7c0960a" xsi:nil="true"/>
  </documentManagement>
</p:properties>
</file>

<file path=customXml/itemProps1.xml><?xml version="1.0" encoding="utf-8"?>
<ds:datastoreItem xmlns:ds="http://schemas.openxmlformats.org/officeDocument/2006/customXml" ds:itemID="{9C3B9A41-9F96-4009-80AB-A92FDBA1DDD5}"/>
</file>

<file path=customXml/itemProps2.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3.xml><?xml version="1.0" encoding="utf-8"?>
<ds:datastoreItem xmlns:ds="http://schemas.openxmlformats.org/officeDocument/2006/customXml" ds:itemID="{88B7C2A7-38FF-433F-972F-B0D0DCFF91B9}">
  <ds:schemaRefs>
    <ds:schemaRef ds:uri="3537b7e8-a3ce-46a8-be72-7e68cc2b255f"/>
    <ds:schemaRef ds:uri="http://schemas.openxmlformats.org/package/2006/metadata/core-properties"/>
    <ds:schemaRef ds:uri="http://schemas.microsoft.com/office/infopath/2007/PartnerControls"/>
    <ds:schemaRef ds:uri="http://purl.org/dc/terms/"/>
    <ds:schemaRef ds:uri="http://purl.org/dc/dcmitype/"/>
    <ds:schemaRef ds:uri="http://schemas.microsoft.com/office/2006/documentManagement/types"/>
    <ds:schemaRef ds:uri="85ec59af-1a16-40a0-b163-384e34c79a5c"/>
    <ds:schemaRef ds:uri="http://schemas.microsoft.com/office/2006/metadata/properti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561</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河原 伸明(KAWAHARA Nobuaki)</cp:lastModifiedBy>
  <cp:revision>27</cp:revision>
  <cp:lastPrinted>2024-03-27T04:31:00Z</cp:lastPrinted>
  <dcterms:created xsi:type="dcterms:W3CDTF">2023-04-07T00:51:12Z</dcterms:created>
  <dcterms:modified xsi:type="dcterms:W3CDTF">2024-12-25T13:39:01Z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0x01010098B6F6AB58ACEF4391CB07F4054105D4</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