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FE5F30-AF90-4265-A411-F56C4677C63D}" v="2" dt="2025-03-31T05:35:14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6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12" Type="http://schemas.microsoft.com/office/2015/10/relationships/revisionInfo" Target="revisionInfo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microsoft.com/office/2016/11/relationships/changesInfo" Target="changesInfos/changesInfo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寒川 萌香(SANGAWA Moeka)" userId="781165de-ccaa-471b-ac61-1f0ee1c7c22d" providerId="ADAL" clId="{9DDEA4E0-73AA-4F53-8284-3789CEA93A28}"/>
    <pc:docChg chg="modSld">
      <pc:chgData name="寒川 萌香(SANGAWA Moeka)" userId="781165de-ccaa-471b-ac61-1f0ee1c7c22d" providerId="ADAL" clId="{9DDEA4E0-73AA-4F53-8284-3789CEA93A28}" dt="2025-03-31T09:46:36.940" v="1" actId="208"/>
      <pc:docMkLst>
        <pc:docMk/>
      </pc:docMkLst>
      <pc:sldChg chg="modSp mod">
        <pc:chgData name="寒川 萌香(SANGAWA Moeka)" userId="781165de-ccaa-471b-ac61-1f0ee1c7c22d" providerId="ADAL" clId="{9DDEA4E0-73AA-4F53-8284-3789CEA93A28}" dt="2025-03-31T09:46:36.940" v="1" actId="208"/>
        <pc:sldMkLst>
          <pc:docMk/>
          <pc:sldMk cId="2527553762" sldId="2147378881"/>
        </pc:sldMkLst>
        <pc:spChg chg="mod">
          <ac:chgData name="寒川 萌香(SANGAWA Moeka)" userId="781165de-ccaa-471b-ac61-1f0ee1c7c22d" providerId="ADAL" clId="{9DDEA4E0-73AA-4F53-8284-3789CEA93A28}" dt="2025-03-31T09:46:36.940" v="1" actId="208"/>
          <ac:spMkLst>
            <pc:docMk/>
            <pc:sldMk cId="2527553762" sldId="2147378881"/>
            <ac:spMk id="13" creationId="{77FDAA6F-3730-7192-FD7A-85D72997C85F}"/>
          </ac:spMkLst>
        </pc:spChg>
        <pc:cxnChg chg="mod">
          <ac:chgData name="寒川 萌香(SANGAWA Moeka)" userId="781165de-ccaa-471b-ac61-1f0ee1c7c22d" providerId="ADAL" clId="{9DDEA4E0-73AA-4F53-8284-3789CEA93A28}" dt="2025-03-31T09:46:33.185" v="0" actId="208"/>
          <ac:cxnSpMkLst>
            <pc:docMk/>
            <pc:sldMk cId="2527553762" sldId="2147378881"/>
            <ac:cxnSpMk id="4" creationId="{A7BF22A4-7A6B-272F-D315-F3BDF0C37416}"/>
          </ac:cxnSpMkLst>
        </pc:cxnChg>
      </pc:sldChg>
    </pc:docChg>
  </pc:docChgLst>
  <pc:docChgLst>
    <pc:chgData name="寒川 萌香(SANGAWA Moeka)" userId="781165de-ccaa-471b-ac61-1f0ee1c7c22d" providerId="ADAL" clId="{345C4955-0781-4B83-93B5-9778D6C4CFF4}"/>
    <pc:docChg chg="undo redo custSel delSld modSld delMainMaster">
      <pc:chgData name="寒川 萌香(SANGAWA Moeka)" userId="781165de-ccaa-471b-ac61-1f0ee1c7c22d" providerId="ADAL" clId="{345C4955-0781-4B83-93B5-9778D6C4CFF4}" dt="2025-01-15T12:49:28.927" v="101" actId="478"/>
      <pc:docMkLst>
        <pc:docMk/>
      </pc:docMkLst>
      <pc:sldChg chg="del">
        <pc:chgData name="寒川 萌香(SANGAWA Moeka)" userId="781165de-ccaa-471b-ac61-1f0ee1c7c22d" providerId="ADAL" clId="{345C4955-0781-4B83-93B5-9778D6C4CFF4}" dt="2025-01-15T12:43:19.129" v="0" actId="2696"/>
        <pc:sldMkLst>
          <pc:docMk/>
          <pc:sldMk cId="3079596639" sldId="845"/>
        </pc:sldMkLst>
      </pc:sldChg>
      <pc:sldChg chg="del">
        <pc:chgData name="寒川 萌香(SANGAWA Moeka)" userId="781165de-ccaa-471b-ac61-1f0ee1c7c22d" providerId="ADAL" clId="{345C4955-0781-4B83-93B5-9778D6C4CFF4}" dt="2025-01-15T12:43:19.129" v="0" actId="2696"/>
        <pc:sldMkLst>
          <pc:docMk/>
          <pc:sldMk cId="4084056666" sldId="2147378878"/>
        </pc:sldMkLst>
      </pc:sldChg>
      <pc:sldChg chg="del">
        <pc:chgData name="寒川 萌香(SANGAWA Moeka)" userId="781165de-ccaa-471b-ac61-1f0ee1c7c22d" providerId="ADAL" clId="{345C4955-0781-4B83-93B5-9778D6C4CFF4}" dt="2025-01-15T12:43:19.129" v="0" actId="2696"/>
        <pc:sldMkLst>
          <pc:docMk/>
          <pc:sldMk cId="1840753614" sldId="2147378879"/>
        </pc:sldMkLst>
      </pc:sldChg>
      <pc:sldChg chg="del">
        <pc:chgData name="寒川 萌香(SANGAWA Moeka)" userId="781165de-ccaa-471b-ac61-1f0ee1c7c22d" providerId="ADAL" clId="{345C4955-0781-4B83-93B5-9778D6C4CFF4}" dt="2025-01-15T12:43:19.129" v="0" actId="2696"/>
        <pc:sldMkLst>
          <pc:docMk/>
          <pc:sldMk cId="495054232" sldId="2147378880"/>
        </pc:sldMkLst>
      </pc:sldChg>
      <pc:sldChg chg="addSp delSp modSp mod">
        <pc:chgData name="寒川 萌香(SANGAWA Moeka)" userId="781165de-ccaa-471b-ac61-1f0ee1c7c22d" providerId="ADAL" clId="{345C4955-0781-4B83-93B5-9778D6C4CFF4}" dt="2025-01-15T12:49:28.927" v="101" actId="478"/>
        <pc:sldMkLst>
          <pc:docMk/>
          <pc:sldMk cId="2527553762" sldId="2147378881"/>
        </pc:sldMkLst>
        <pc:spChg chg="del">
          <ac:chgData name="寒川 萌香(SANGAWA Moeka)" userId="781165de-ccaa-471b-ac61-1f0ee1c7c22d" providerId="ADAL" clId="{345C4955-0781-4B83-93B5-9778D6C4CFF4}" dt="2025-01-15T12:43:23.554" v="1" actId="478"/>
          <ac:spMkLst>
            <pc:docMk/>
            <pc:sldMk cId="2527553762" sldId="2147378881"/>
            <ac:spMk id="3" creationId="{0341A0A6-AF2C-A7E5-3834-E8DD397BD797}"/>
          </ac:spMkLst>
        </pc:spChg>
        <pc:spChg chg="mod">
          <ac:chgData name="寒川 萌香(SANGAWA Moeka)" userId="781165de-ccaa-471b-ac61-1f0ee1c7c22d" providerId="ADAL" clId="{345C4955-0781-4B83-93B5-9778D6C4CFF4}" dt="2025-01-15T12:45:46.920" v="54" actId="115"/>
          <ac:spMkLst>
            <pc:docMk/>
            <pc:sldMk cId="2527553762" sldId="2147378881"/>
            <ac:spMk id="6" creationId="{ECE685EC-B96C-9668-BC76-A9A1D6A1F636}"/>
          </ac:spMkLst>
        </pc:spChg>
        <pc:spChg chg="mod">
          <ac:chgData name="寒川 萌香(SANGAWA Moeka)" userId="781165de-ccaa-471b-ac61-1f0ee1c7c22d" providerId="ADAL" clId="{345C4955-0781-4B83-93B5-9778D6C4CFF4}" dt="2025-01-15T12:45:34.599" v="51" actId="115"/>
          <ac:spMkLst>
            <pc:docMk/>
            <pc:sldMk cId="2527553762" sldId="2147378881"/>
            <ac:spMk id="7" creationId="{4C67973A-88D1-E124-1933-C2E9DA7EB811}"/>
          </ac:spMkLst>
        </pc:spChg>
        <pc:spChg chg="mod">
          <ac:chgData name="寒川 萌香(SANGAWA Moeka)" userId="781165de-ccaa-471b-ac61-1f0ee1c7c22d" providerId="ADAL" clId="{345C4955-0781-4B83-93B5-9778D6C4CFF4}" dt="2025-01-15T12:45:38.511" v="52" actId="115"/>
          <ac:spMkLst>
            <pc:docMk/>
            <pc:sldMk cId="2527553762" sldId="2147378881"/>
            <ac:spMk id="8" creationId="{70151054-AAA8-9D53-CA22-CC6A664F7DBF}"/>
          </ac:spMkLst>
        </pc:spChg>
        <pc:spChg chg="mod">
          <ac:chgData name="寒川 萌香(SANGAWA Moeka)" userId="781165de-ccaa-471b-ac61-1f0ee1c7c22d" providerId="ADAL" clId="{345C4955-0781-4B83-93B5-9778D6C4CFF4}" dt="2025-01-15T12:45:56.150" v="55" actId="1076"/>
          <ac:spMkLst>
            <pc:docMk/>
            <pc:sldMk cId="2527553762" sldId="2147378881"/>
            <ac:spMk id="10" creationId="{9DAF8577-A7B2-9A7B-0E92-6CA66664FCF3}"/>
          </ac:spMkLst>
        </pc:spChg>
        <pc:spChg chg="mod">
          <ac:chgData name="寒川 萌香(SANGAWA Moeka)" userId="781165de-ccaa-471b-ac61-1f0ee1c7c22d" providerId="ADAL" clId="{345C4955-0781-4B83-93B5-9778D6C4CFF4}" dt="2025-01-15T12:45:11.266" v="48" actId="14100"/>
          <ac:spMkLst>
            <pc:docMk/>
            <pc:sldMk cId="2527553762" sldId="2147378881"/>
            <ac:spMk id="12" creationId="{34DDC1D4-497E-896C-9FBC-6950230988D6}"/>
          </ac:spMkLst>
        </pc:spChg>
        <pc:spChg chg="mod">
          <ac:chgData name="寒川 萌香(SANGAWA Moeka)" userId="781165de-ccaa-471b-ac61-1f0ee1c7c22d" providerId="ADAL" clId="{345C4955-0781-4B83-93B5-9778D6C4CFF4}" dt="2025-01-15T12:45:24.770" v="50" actId="115"/>
          <ac:spMkLst>
            <pc:docMk/>
            <pc:sldMk cId="2527553762" sldId="2147378881"/>
            <ac:spMk id="13" creationId="{77FDAA6F-3730-7192-FD7A-85D72997C85F}"/>
          </ac:spMkLst>
        </pc:spChg>
        <pc:spChg chg="mod">
          <ac:chgData name="寒川 萌香(SANGAWA Moeka)" userId="781165de-ccaa-471b-ac61-1f0ee1c7c22d" providerId="ADAL" clId="{345C4955-0781-4B83-93B5-9778D6C4CFF4}" dt="2025-01-15T12:45:16.199" v="49" actId="1076"/>
          <ac:spMkLst>
            <pc:docMk/>
            <pc:sldMk cId="2527553762" sldId="2147378881"/>
            <ac:spMk id="14" creationId="{6A3C4FC0-B348-F399-5F58-FCD43EF9C5B4}"/>
          </ac:spMkLst>
        </pc:spChg>
        <pc:spChg chg="add del mod">
          <ac:chgData name="寒川 萌香(SANGAWA Moeka)" userId="781165de-ccaa-471b-ac61-1f0ee1c7c22d" providerId="ADAL" clId="{345C4955-0781-4B83-93B5-9778D6C4CFF4}" dt="2025-01-15T12:49:28.927" v="101" actId="478"/>
          <ac:spMkLst>
            <pc:docMk/>
            <pc:sldMk cId="2527553762" sldId="2147378881"/>
            <ac:spMk id="15" creationId="{98EB4B6C-8AB6-4DF3-96D9-4BA700DDD9C7}"/>
          </ac:spMkLst>
        </pc:spChg>
        <pc:graphicFrameChg chg="modGraphic">
          <ac:chgData name="寒川 萌香(SANGAWA Moeka)" userId="781165de-ccaa-471b-ac61-1f0ee1c7c22d" providerId="ADAL" clId="{345C4955-0781-4B83-93B5-9778D6C4CFF4}" dt="2025-01-15T12:44:08.166" v="19" actId="115"/>
          <ac:graphicFrameMkLst>
            <pc:docMk/>
            <pc:sldMk cId="2527553762" sldId="2147378881"/>
            <ac:graphicFrameMk id="2" creationId="{23403E29-A423-730A-74D3-D877B34251E3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0.673" v="20" actId="115"/>
          <ac:graphicFrameMkLst>
            <pc:docMk/>
            <pc:sldMk cId="2527553762" sldId="2147378881"/>
            <ac:graphicFrameMk id="5" creationId="{02FA10FD-C5B6-4E82-EEDB-6787192C77D5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3.896" v="22" actId="115"/>
          <ac:graphicFrameMkLst>
            <pc:docMk/>
            <pc:sldMk cId="2527553762" sldId="2147378881"/>
            <ac:graphicFrameMk id="9" creationId="{44E7B47C-36CA-9A9B-5A48-F0C07EB9876C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7.541" v="24" actId="115"/>
          <ac:graphicFrameMkLst>
            <pc:docMk/>
            <pc:sldMk cId="2527553762" sldId="2147378881"/>
            <ac:graphicFrameMk id="11" creationId="{9391A420-8BAA-82AA-CE6F-3CC43B9F79FA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9.814" v="25" actId="115"/>
          <ac:graphicFrameMkLst>
            <pc:docMk/>
            <pc:sldMk cId="2527553762" sldId="2147378881"/>
            <ac:graphicFrameMk id="27" creationId="{3C7941E5-A0C8-A4C0-4E43-94FD6529D2AD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6.245" v="23" actId="115"/>
          <ac:graphicFrameMkLst>
            <pc:docMk/>
            <pc:sldMk cId="2527553762" sldId="2147378881"/>
            <ac:graphicFrameMk id="30" creationId="{E39C0356-3C95-C47C-144C-13E36EFE284C}"/>
          </ac:graphicFrameMkLst>
        </pc:graphicFrameChg>
        <pc:graphicFrameChg chg="modGraphic">
          <ac:chgData name="寒川 萌香(SANGAWA Moeka)" userId="781165de-ccaa-471b-ac61-1f0ee1c7c22d" providerId="ADAL" clId="{345C4955-0781-4B83-93B5-9778D6C4CFF4}" dt="2025-01-15T12:44:12.711" v="21" actId="115"/>
          <ac:graphicFrameMkLst>
            <pc:docMk/>
            <pc:sldMk cId="2527553762" sldId="2147378881"/>
            <ac:graphicFrameMk id="31" creationId="{CBE8F60D-84E1-0635-0380-418964769421}"/>
          </ac:graphicFrameMkLst>
        </pc:graphicFrameChg>
      </pc:sldChg>
      <pc:sldChg chg="del">
        <pc:chgData name="寒川 萌香(SANGAWA Moeka)" userId="781165de-ccaa-471b-ac61-1f0ee1c7c22d" providerId="ADAL" clId="{345C4955-0781-4B83-93B5-9778D6C4CFF4}" dt="2025-01-15T12:43:19.129" v="0" actId="2696"/>
        <pc:sldMkLst>
          <pc:docMk/>
          <pc:sldMk cId="580855939" sldId="2147378892"/>
        </pc:sldMkLst>
      </pc:sldChg>
      <pc:sldMasterChg chg="del delSldLayout">
        <pc:chgData name="寒川 萌香(SANGAWA Moeka)" userId="781165de-ccaa-471b-ac61-1f0ee1c7c22d" providerId="ADAL" clId="{345C4955-0781-4B83-93B5-9778D6C4CFF4}" dt="2025-01-15T12:43:19.129" v="0" actId="2696"/>
        <pc:sldMasterMkLst>
          <pc:docMk/>
          <pc:sldMasterMk cId="1825498201" sldId="2147483696"/>
        </pc:sldMasterMkLst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3477972901" sldId="2147483697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598759814" sldId="2147483698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541190786" sldId="2147483699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1258376441" sldId="2147483700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2285806133" sldId="2147483701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2395708929" sldId="2147483702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423060899" sldId="2147483703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1479874582" sldId="2147483704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1937967764" sldId="2147483705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1882905945" sldId="2147483706"/>
          </pc:sldLayoutMkLst>
        </pc:sldLayoutChg>
        <pc:sldLayoutChg chg="del">
          <pc:chgData name="寒川 萌香(SANGAWA Moeka)" userId="781165de-ccaa-471b-ac61-1f0ee1c7c22d" providerId="ADAL" clId="{345C4955-0781-4B83-93B5-9778D6C4CFF4}" dt="2025-01-15T12:43:19.129" v="0" actId="2696"/>
          <pc:sldLayoutMkLst>
            <pc:docMk/>
            <pc:sldMasterMk cId="1825498201" sldId="2147483696"/>
            <pc:sldLayoutMk cId="1911658253" sldId="2147483707"/>
          </pc:sldLayoutMkLst>
        </pc:sldLayoutChg>
      </pc:sldMasterChg>
    </pc:docChg>
  </pc:docChgLst>
  <pc:docChgLst>
    <pc:chgData name="寒川 萌香(SANGAWA Moeka)" userId="781165de-ccaa-471b-ac61-1f0ee1c7c22d" providerId="ADAL" clId="{5BFE5F30-AF90-4265-A411-F56C4677C63D}"/>
    <pc:docChg chg="modSld">
      <pc:chgData name="寒川 萌香(SANGAWA Moeka)" userId="781165de-ccaa-471b-ac61-1f0ee1c7c22d" providerId="ADAL" clId="{5BFE5F30-AF90-4265-A411-F56C4677C63D}" dt="2025-03-31T05:35:14.676" v="3"/>
      <pc:docMkLst>
        <pc:docMk/>
      </pc:docMkLst>
      <pc:sldChg chg="modSp mod">
        <pc:chgData name="寒川 萌香(SANGAWA Moeka)" userId="781165de-ccaa-471b-ac61-1f0ee1c7c22d" providerId="ADAL" clId="{5BFE5F30-AF90-4265-A411-F56C4677C63D}" dt="2025-03-31T05:35:14.676" v="3"/>
        <pc:sldMkLst>
          <pc:docMk/>
          <pc:sldMk cId="2527553762" sldId="2147378881"/>
        </pc:sldMkLst>
        <pc:spChg chg="mod">
          <ac:chgData name="寒川 萌香(SANGAWA Moeka)" userId="781165de-ccaa-471b-ac61-1f0ee1c7c22d" providerId="ADAL" clId="{5BFE5F30-AF90-4265-A411-F56C4677C63D}" dt="2025-03-31T05:35:14.676" v="3"/>
          <ac:spMkLst>
            <pc:docMk/>
            <pc:sldMk cId="2527553762" sldId="2147378881"/>
            <ac:spMk id="15" creationId="{98EB4B6C-8AB6-4DF3-96D9-4BA700DDD9C7}"/>
          </ac:spMkLst>
        </pc:spChg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7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9" tIns="45301" rIns="90609" bIns="453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8001"/>
            <a:ext cx="5387982" cy="3884437"/>
          </a:xfrm>
          <a:prstGeom prst="rect">
            <a:avLst/>
          </a:prstGeom>
        </p:spPr>
        <p:txBody>
          <a:bodyPr vert="horz" lIns="90609" tIns="45301" rIns="90609" bIns="453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7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1" y="921279"/>
            <a:ext cx="99059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63499"/>
              </p:ext>
            </p:extLst>
          </p:nvPr>
        </p:nvGraphicFramePr>
        <p:xfrm>
          <a:off x="4974555" y="3495065"/>
          <a:ext cx="4894500" cy="21793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485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10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40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925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54406"/>
              </p:ext>
            </p:extLst>
          </p:nvPr>
        </p:nvGraphicFramePr>
        <p:xfrm>
          <a:off x="4974555" y="974425"/>
          <a:ext cx="4894499" cy="10668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5253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10860"/>
              </p:ext>
            </p:extLst>
          </p:nvPr>
        </p:nvGraphicFramePr>
        <p:xfrm>
          <a:off x="51636" y="2863850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02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6621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97713"/>
              </p:ext>
            </p:extLst>
          </p:nvPr>
        </p:nvGraphicFramePr>
        <p:xfrm>
          <a:off x="51637" y="974425"/>
          <a:ext cx="4808999" cy="818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145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67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76219"/>
              </p:ext>
            </p:extLst>
          </p:nvPr>
        </p:nvGraphicFramePr>
        <p:xfrm>
          <a:off x="51636" y="1840550"/>
          <a:ext cx="4809000" cy="975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08777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40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029949"/>
              </p:ext>
            </p:extLst>
          </p:nvPr>
        </p:nvGraphicFramePr>
        <p:xfrm>
          <a:off x="51639" y="4999670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6978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u="sng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40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35822"/>
              </p:ext>
            </p:extLst>
          </p:nvPr>
        </p:nvGraphicFramePr>
        <p:xfrm>
          <a:off x="4974555" y="2067105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3976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38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58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sng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230296"/>
            <a:ext cx="5144357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b="1" dirty="0"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b="1" dirty="0">
              <a:latin typeface="Meiryo UI"/>
              <a:ea typeface="Meiryo UI"/>
            </a:endParaRPr>
          </a:p>
          <a:p>
            <a:r>
              <a:rPr lang="ja-JP" altLang="en-US" b="1" dirty="0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b="1" dirty="0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16451" y="5862506"/>
            <a:ext cx="49104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の記載内容に「該当しない」場合には（該当しない□）にチェックしてください。</a:t>
            </a:r>
            <a:r>
              <a:rPr kumimoji="1" lang="ja-JP" altLang="en-US" sz="11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この場合、当該項目の申請時・報告時のチェックは不要です。</a:t>
            </a:r>
            <a:endParaRPr kumimoji="1" lang="en-US" altLang="ja-JP" sz="1100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3C4FC0-B348-F399-5F58-FCD43EF9C5B4}"/>
              </a:ext>
            </a:extLst>
          </p:cNvPr>
          <p:cNvSpPr txBox="1"/>
          <p:nvPr/>
        </p:nvSpPr>
        <p:spPr>
          <a:xfrm>
            <a:off x="0" y="6413496"/>
            <a:ext cx="491041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488" indent="-90488"/>
            <a:r>
              <a:rPr lang="ja-JP" altLang="en-US" sz="11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◆　上記はひな形であり、各事業によりチェックする取組は異なる場合があるため、各事業の要綱・要領などでご確認ください。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E685EC-B96C-9668-BC76-A9A1D6A1F636}"/>
              </a:ext>
            </a:extLst>
          </p:cNvPr>
          <p:cNvSpPr txBox="1"/>
          <p:nvPr/>
        </p:nvSpPr>
        <p:spPr>
          <a:xfrm>
            <a:off x="5969469" y="37137"/>
            <a:ext cx="38779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組織名・代表者氏名：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連絡先：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67973A-88D1-E124-1933-C2E9DA7EB811}"/>
              </a:ext>
            </a:extLst>
          </p:cNvPr>
          <p:cNvSpPr txBox="1"/>
          <p:nvPr/>
        </p:nvSpPr>
        <p:spPr>
          <a:xfrm>
            <a:off x="4975443" y="5671179"/>
            <a:ext cx="4872011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＜報告内容の確認と個人情報の取り扱いについて＞</a:t>
            </a:r>
            <a:endParaRPr kumimoji="1" lang="en-US" altLang="ja-JP" sz="11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本チェックシートにて報告された内容については、農林水産省が対象者を抽出し、実施状況の確認を行います。</a:t>
            </a:r>
            <a:endParaRPr kumimoji="1" lang="en-US" altLang="ja-JP" sz="11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記入いただいた個人情報については、本チェックシートの実施状況確認のために農林水産省で使用し、ご本人の同意がなければ第三者に提供することはありません。</a:t>
            </a:r>
            <a:endParaRPr kumimoji="1" lang="en-US" altLang="ja-JP" sz="11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151054-AAA8-9D53-CA22-CC6A664F7DBF}"/>
              </a:ext>
            </a:extLst>
          </p:cNvPr>
          <p:cNvSpPr txBox="1"/>
          <p:nvPr/>
        </p:nvSpPr>
        <p:spPr>
          <a:xfrm>
            <a:off x="7453432" y="6583731"/>
            <a:ext cx="2492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上記について、確認しました→</a:t>
            </a:r>
            <a:r>
              <a:rPr kumimoji="1" lang="ja-JP" altLang="en-US" sz="1200" b="0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FDAA6F-3730-7192-FD7A-85D72997C85F}"/>
              </a:ext>
            </a:extLst>
          </p:cNvPr>
          <p:cNvSpPr/>
          <p:nvPr/>
        </p:nvSpPr>
        <p:spPr>
          <a:xfrm>
            <a:off x="5056432" y="5719037"/>
            <a:ext cx="4800258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EB4B6C-8AB6-4DF3-96D9-4BA700DDD9C7}"/>
              </a:ext>
            </a:extLst>
          </p:cNvPr>
          <p:cNvSpPr txBox="1"/>
          <p:nvPr/>
        </p:nvSpPr>
        <p:spPr>
          <a:xfrm>
            <a:off x="-49773" y="29135"/>
            <a:ext cx="4910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（別記５　参考様式３）</a:t>
            </a:r>
            <a:endParaRPr kumimoji="1"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8B6F6AB58ACEF4391CB07F4054105D4" ma:contentTypeVersion="18" ma:contentTypeDescription="新しいドキュメントを作成します。" ma:contentTypeScope="" ma:versionID="732fd2644a10bf2811171dc0773aac94">
  <xsd:schema xmlns:xsd="http://www.w3.org/2001/XMLSchema" xmlns:xs="http://www.w3.org/2001/XMLSchema" xmlns:p="http://schemas.microsoft.com/office/2006/metadata/properties" xmlns:ns2="c17a5b49-c125-440d-bbec-d909d7c0960a" xmlns:ns3="f64a651d-62e0-4d4f-83e2-4e87fd44fa6c" targetNamespace="http://schemas.microsoft.com/office/2006/metadata/properties" ma:root="true" ma:fieldsID="06fabfea6343882d94bbcc753f501f2f" ns2:_="" ns3:_="">
    <xsd:import namespace="c17a5b49-c125-440d-bbec-d909d7c0960a"/>
    <xsd:import namespace="f64a651d-62e0-4d4f-83e2-4e87fd44fa6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_x4f5c__x6210__x65e5__x6642_0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a5b49-c125-440d-bbec-d909d7c0960a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_x4f5c__x6210__x65e5__x6642_0" ma:index="9" nillable="true" ma:displayName="作成日時" ma:default="" ma:description="" ma:format="DateTime" ma:internalName="_x4f5c__x6210__x65e5__x6642_0">
      <xsd:simpleType>
        <xsd:restriction base="dms:DateTim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a651d-62e0-4d4f-83e2-4e87fd44fa6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f61262d-0eb2-43a2-afb9-34aed4bd22b7}" ma:internalName="TaxCatchAll" ma:showField="CatchAllData" ma:web="f64a651d-62e0-4d4f-83e2-4e87fd44fa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4a651d-62e0-4d4f-83e2-4e87fd44fa6c" xsi:nil="true"/>
    <_x4f5c__x6210__x65e5__x6642_ xmlns="c17a5b49-c125-440d-bbec-d909d7c0960a" xsi:nil="true"/>
    <lcf76f155ced4ddcb4097134ff3c332f xmlns="c17a5b49-c125-440d-bbec-d909d7c0960a">
      <Terms xmlns="http://schemas.microsoft.com/office/infopath/2007/PartnerControls"/>
    </lcf76f155ced4ddcb4097134ff3c332f>
    <MediaLengthInSeconds xmlns="c17a5b49-c125-440d-bbec-d909d7c0960a" xsi:nil="true"/>
    <_Flow_SignoffStatus xmlns="c17a5b49-c125-440d-bbec-d909d7c0960a" xsi:nil="true"/>
    <_x4f5c__x6210__x65e5__x6642_0 xmlns="c17a5b49-c125-440d-bbec-d909d7c0960a" xsi:nil="true"/>
  </documentManagement>
</p:properties>
</file>

<file path=customXml/itemProps1.xml><?xml version="1.0" encoding="utf-8"?>
<ds:datastoreItem xmlns:ds="http://schemas.openxmlformats.org/officeDocument/2006/customXml" ds:itemID="{0D3F581B-94C5-4288-AEC1-5E7A82FC5DCF}"/>
</file>

<file path=customXml/itemProps2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3537b7e8-a3ce-46a8-be72-7e68cc2b255f"/>
    <ds:schemaRef ds:uri="http://schemas.openxmlformats.org/package/2006/metadata/core-properties"/>
    <ds:schemaRef ds:uri="85ec59af-1a16-40a0-b163-384e34c79a5c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637</Words>
  <Application>Microsoft Office PowerPoint</Application>
  <PresentationFormat>A4 210 x 297 mm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作成者</cp:lastModifiedBy>
  <cp:revision>14</cp:revision>
  <cp:lastPrinted>2023-12-20T06:50:18Z</cp:lastPrinted>
  <dcterms:created xsi:type="dcterms:W3CDTF">2023-04-07T00:51:12Z</dcterms:created>
  <dcterms:modified xsi:type="dcterms:W3CDTF">2025-03-31T09:46:41Z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0x01010098B6F6AB58ACEF4391CB07F4054105D4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