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76" r:id="rId1"/>
  </p:sldMasterIdLst>
  <p:notesMasterIdLst>
    <p:notesMasterId r:id="rId4"/>
  </p:notesMasterIdLst>
  <p:handoutMasterIdLst>
    <p:handoutMasterId r:id="rId5"/>
  </p:handoutMasterIdLst>
  <p:sldIdLst>
    <p:sldId id="261" r:id="rId2"/>
    <p:sldId id="262" r:id="rId3"/>
  </p:sldIdLst>
  <p:sldSz cx="7775575" cy="10907713"/>
  <p:notesSz cx="6807200" cy="9939338"/>
  <p:kinsoku lang="ja-JP" invalStChars="、。，．・：；？！゛゜ヽヾゝゞ々ー’”）〕］｝〉》」』】°‰′″℃￠％ぁぃぅぇぉっゃゅょゎァィゥェォッャュョヮヵヶ!%),.:;?]}｡｣､･ｧｨｩｪｫｬｭｮｯｰﾞﾟ" invalEndChars="‘“（〔［｛〈《「『【￥＄$([\{｢￡"/>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3366"/>
    <a:srgbClr val="FF7C80"/>
    <a:srgbClr val="FFCCCC"/>
    <a:srgbClr val="FF9999"/>
    <a:srgbClr val="FFFF66"/>
    <a:srgbClr val="CCFF66"/>
    <a:srgbClr val="E6E6E6"/>
    <a:srgbClr val="008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3" autoAdjust="0"/>
    <p:restoredTop sz="99515" autoAdjust="0"/>
  </p:normalViewPr>
  <p:slideViewPr>
    <p:cSldViewPr snapToGrid="0">
      <p:cViewPr varScale="1">
        <p:scale>
          <a:sx n="43" d="100"/>
          <a:sy n="43" d="100"/>
        </p:scale>
        <p:origin x="2070" y="42"/>
      </p:cViewPr>
      <p:guideLst>
        <p:guide orient="horz" pos="3435"/>
        <p:guide pos="2449"/>
      </p:guideLst>
    </p:cSldViewPr>
  </p:slideViewPr>
  <p:notesTextViewPr>
    <p:cViewPr>
      <p:scale>
        <a:sx n="1" d="1"/>
        <a:sy n="1" d="1"/>
      </p:scale>
      <p:origin x="0" y="0"/>
    </p:cViewPr>
  </p:notesTextViewPr>
  <p:notesViewPr>
    <p:cSldViewPr snapToGrid="0">
      <p:cViewPr varScale="1">
        <p:scale>
          <a:sx n="70" d="100"/>
          <a:sy n="70" d="100"/>
        </p:scale>
        <p:origin x="-2148" y="-10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50279" cy="496741"/>
          </a:xfrm>
          <a:prstGeom prst="rect">
            <a:avLst/>
          </a:prstGeom>
        </p:spPr>
        <p:txBody>
          <a:bodyPr vert="horz" lIns="86132" tIns="43067" rIns="86132" bIns="43067" rtlCol="0"/>
          <a:lstStyle>
            <a:lvl1pPr algn="l">
              <a:defRPr sz="1000"/>
            </a:lvl1pPr>
          </a:lstStyle>
          <a:p>
            <a:endParaRPr kumimoji="1" lang="ja-JP" altLang="en-US" dirty="0"/>
          </a:p>
        </p:txBody>
      </p:sp>
      <p:sp>
        <p:nvSpPr>
          <p:cNvPr id="3" name="日付プレースホルダー 2"/>
          <p:cNvSpPr>
            <a:spLocks noGrp="1"/>
          </p:cNvSpPr>
          <p:nvPr>
            <p:ph type="dt" sz="quarter" idx="1"/>
          </p:nvPr>
        </p:nvSpPr>
        <p:spPr>
          <a:xfrm>
            <a:off x="3855449" y="0"/>
            <a:ext cx="2950279" cy="496741"/>
          </a:xfrm>
          <a:prstGeom prst="rect">
            <a:avLst/>
          </a:prstGeom>
        </p:spPr>
        <p:txBody>
          <a:bodyPr vert="horz" lIns="86132" tIns="43067" rIns="86132" bIns="43067" rtlCol="0"/>
          <a:lstStyle>
            <a:lvl1pPr algn="r">
              <a:defRPr sz="1000"/>
            </a:lvl1pPr>
          </a:lstStyle>
          <a:p>
            <a:fld id="{EA4C0380-2DE9-498B-B68D-60B46204BA80}" type="datetimeFigureOut">
              <a:rPr kumimoji="1" lang="ja-JP" altLang="en-US" smtClean="0"/>
              <a:pPr/>
              <a:t>2022/11/16</a:t>
            </a:fld>
            <a:endParaRPr kumimoji="1" lang="ja-JP" altLang="en-US" dirty="0"/>
          </a:p>
        </p:txBody>
      </p:sp>
      <p:sp>
        <p:nvSpPr>
          <p:cNvPr id="4" name="フッター プレースホルダー 3"/>
          <p:cNvSpPr>
            <a:spLocks noGrp="1"/>
          </p:cNvSpPr>
          <p:nvPr>
            <p:ph type="ftr" sz="quarter" idx="2"/>
          </p:nvPr>
        </p:nvSpPr>
        <p:spPr>
          <a:xfrm>
            <a:off x="5" y="9441093"/>
            <a:ext cx="2950279" cy="496740"/>
          </a:xfrm>
          <a:prstGeom prst="rect">
            <a:avLst/>
          </a:prstGeom>
        </p:spPr>
        <p:txBody>
          <a:bodyPr vert="horz" lIns="86132" tIns="43067" rIns="86132" bIns="43067" rtlCol="0" anchor="b"/>
          <a:lstStyle>
            <a:lvl1pPr algn="l">
              <a:defRPr sz="1000"/>
            </a:lvl1pPr>
          </a:lstStyle>
          <a:p>
            <a:endParaRPr kumimoji="1" lang="ja-JP" altLang="en-US" dirty="0"/>
          </a:p>
        </p:txBody>
      </p:sp>
      <p:sp>
        <p:nvSpPr>
          <p:cNvPr id="5" name="スライド番号プレースホルダー 4"/>
          <p:cNvSpPr>
            <a:spLocks noGrp="1"/>
          </p:cNvSpPr>
          <p:nvPr>
            <p:ph type="sldNum" sz="quarter" idx="3"/>
          </p:nvPr>
        </p:nvSpPr>
        <p:spPr>
          <a:xfrm>
            <a:off x="3855449" y="9441093"/>
            <a:ext cx="2950279" cy="496740"/>
          </a:xfrm>
          <a:prstGeom prst="rect">
            <a:avLst/>
          </a:prstGeom>
        </p:spPr>
        <p:txBody>
          <a:bodyPr vert="horz" lIns="86132" tIns="43067" rIns="86132" bIns="43067" rtlCol="0" anchor="b"/>
          <a:lstStyle>
            <a:lvl1pPr algn="r">
              <a:defRPr sz="1000"/>
            </a:lvl1pPr>
          </a:lstStyle>
          <a:p>
            <a:fld id="{78A262EF-70DF-4926-8929-0A60A2E81DC8}" type="slidenum">
              <a:rPr kumimoji="1" lang="ja-JP" altLang="en-US" smtClean="0"/>
              <a:pPr/>
              <a:t>‹#›</a:t>
            </a:fld>
            <a:endParaRPr kumimoji="1" lang="ja-JP" altLang="en-US" dirty="0"/>
          </a:p>
        </p:txBody>
      </p:sp>
    </p:spTree>
    <p:extLst>
      <p:ext uri="{BB962C8B-B14F-4D97-AF65-F5344CB8AC3E}">
        <p14:creationId xmlns:p14="http://schemas.microsoft.com/office/powerpoint/2010/main" val="3854052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3"/>
            <a:ext cx="2949786" cy="498692"/>
          </a:xfrm>
          <a:prstGeom prst="rect">
            <a:avLst/>
          </a:prstGeom>
        </p:spPr>
        <p:txBody>
          <a:bodyPr vert="horz" lIns="91525" tIns="45763" rIns="91525" bIns="45763" rtlCol="0"/>
          <a:lstStyle>
            <a:lvl1pPr algn="l">
              <a:defRPr sz="1000"/>
            </a:lvl1pPr>
          </a:lstStyle>
          <a:p>
            <a:endParaRPr kumimoji="1" lang="ja-JP" altLang="en-US" dirty="0"/>
          </a:p>
        </p:txBody>
      </p:sp>
      <p:sp>
        <p:nvSpPr>
          <p:cNvPr id="3" name="日付プレースホルダー 2"/>
          <p:cNvSpPr>
            <a:spLocks noGrp="1"/>
          </p:cNvSpPr>
          <p:nvPr>
            <p:ph type="dt" idx="1"/>
          </p:nvPr>
        </p:nvSpPr>
        <p:spPr>
          <a:xfrm>
            <a:off x="3855845" y="3"/>
            <a:ext cx="2949786" cy="498692"/>
          </a:xfrm>
          <a:prstGeom prst="rect">
            <a:avLst/>
          </a:prstGeom>
        </p:spPr>
        <p:txBody>
          <a:bodyPr vert="horz" lIns="91525" tIns="45763" rIns="91525" bIns="45763" rtlCol="0"/>
          <a:lstStyle>
            <a:lvl1pPr algn="r">
              <a:defRPr sz="1000"/>
            </a:lvl1pPr>
          </a:lstStyle>
          <a:p>
            <a:fld id="{70F99883-74AE-4A2C-81B7-5B86A08198C0}" type="datetimeFigureOut">
              <a:rPr kumimoji="1" lang="ja-JP" altLang="en-US" smtClean="0"/>
              <a:pPr/>
              <a:t>2022/11/16</a:t>
            </a:fld>
            <a:endParaRPr kumimoji="1" lang="ja-JP" altLang="en-US" dirty="0"/>
          </a:p>
        </p:txBody>
      </p:sp>
      <p:sp>
        <p:nvSpPr>
          <p:cNvPr id="4" name="スライド イメージ プレースホルダー 3"/>
          <p:cNvSpPr>
            <a:spLocks noGrp="1" noRot="1" noChangeAspect="1"/>
          </p:cNvSpPr>
          <p:nvPr>
            <p:ph type="sldImg" idx="2"/>
          </p:nvPr>
        </p:nvSpPr>
        <p:spPr>
          <a:xfrm>
            <a:off x="2208213" y="1241425"/>
            <a:ext cx="2390775" cy="3355975"/>
          </a:xfrm>
          <a:prstGeom prst="rect">
            <a:avLst/>
          </a:prstGeom>
          <a:noFill/>
          <a:ln w="12700">
            <a:solidFill>
              <a:prstClr val="black"/>
            </a:solidFill>
          </a:ln>
        </p:spPr>
        <p:txBody>
          <a:bodyPr vert="horz" lIns="91525" tIns="45763" rIns="91525" bIns="45763" rtlCol="0" anchor="ctr"/>
          <a:lstStyle/>
          <a:p>
            <a:endParaRPr lang="ja-JP" altLang="en-US" dirty="0"/>
          </a:p>
        </p:txBody>
      </p:sp>
      <p:sp>
        <p:nvSpPr>
          <p:cNvPr id="5" name="ノート プレースホルダー 4"/>
          <p:cNvSpPr>
            <a:spLocks noGrp="1"/>
          </p:cNvSpPr>
          <p:nvPr>
            <p:ph type="body" sz="quarter" idx="3"/>
          </p:nvPr>
        </p:nvSpPr>
        <p:spPr>
          <a:xfrm>
            <a:off x="680720" y="4783310"/>
            <a:ext cx="5445760" cy="3913614"/>
          </a:xfrm>
          <a:prstGeom prst="rect">
            <a:avLst/>
          </a:prstGeom>
        </p:spPr>
        <p:txBody>
          <a:bodyPr vert="horz" lIns="91525" tIns="45763" rIns="91525" bIns="4576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7" y="9440650"/>
            <a:ext cx="2949786" cy="498691"/>
          </a:xfrm>
          <a:prstGeom prst="rect">
            <a:avLst/>
          </a:prstGeom>
        </p:spPr>
        <p:txBody>
          <a:bodyPr vert="horz" lIns="91525" tIns="45763" rIns="91525" bIns="45763" rtlCol="0" anchor="b"/>
          <a:lstStyle>
            <a:lvl1pPr algn="l">
              <a:defRPr sz="1000"/>
            </a:lvl1pPr>
          </a:lstStyle>
          <a:p>
            <a:endParaRPr kumimoji="1" lang="ja-JP" altLang="en-US" dirty="0"/>
          </a:p>
        </p:txBody>
      </p:sp>
      <p:sp>
        <p:nvSpPr>
          <p:cNvPr id="7" name="スライド番号プレースホルダー 6"/>
          <p:cNvSpPr>
            <a:spLocks noGrp="1"/>
          </p:cNvSpPr>
          <p:nvPr>
            <p:ph type="sldNum" sz="quarter" idx="5"/>
          </p:nvPr>
        </p:nvSpPr>
        <p:spPr>
          <a:xfrm>
            <a:off x="3855845" y="9440650"/>
            <a:ext cx="2949786" cy="498691"/>
          </a:xfrm>
          <a:prstGeom prst="rect">
            <a:avLst/>
          </a:prstGeom>
        </p:spPr>
        <p:txBody>
          <a:bodyPr vert="horz" lIns="91525" tIns="45763" rIns="91525" bIns="45763" rtlCol="0" anchor="b"/>
          <a:lstStyle>
            <a:lvl1pPr algn="r">
              <a:defRPr sz="1000"/>
            </a:lvl1pPr>
          </a:lstStyle>
          <a:p>
            <a:fld id="{ACD93CC5-A9B8-46A1-B8C3-70AA73E05DA2}" type="slidenum">
              <a:rPr kumimoji="1" lang="ja-JP" altLang="en-US" smtClean="0"/>
              <a:pPr/>
              <a:t>‹#›</a:t>
            </a:fld>
            <a:endParaRPr kumimoji="1" lang="ja-JP" altLang="en-US" dirty="0"/>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a:prstGeom prst="rect">
            <a:avLst/>
          </a:prstGeo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a:prstGeom prst="rect">
            <a:avLst/>
          </a:prstGeo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94A3B7E-DD21-4048-88F3-59665D8E8CDB}" type="datetimeFigureOut">
              <a:rPr lang="en-US">
                <a:solidFill>
                  <a:prstClr val="black">
                    <a:tint val="75000"/>
                  </a:prstClr>
                </a:solidFill>
              </a:rPr>
              <a:pPr>
                <a:defRPr/>
              </a:pPr>
              <a:t>11/16/2022</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84903F17-9641-4B84-A974-7D55D06F18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089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988" y="2903538"/>
            <a:ext cx="6705600" cy="692150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57294DBB-917B-4186-A703-7409F7CF8E54}" type="datetimeFigureOut">
              <a:rPr lang="en-US">
                <a:solidFill>
                  <a:prstClr val="black">
                    <a:tint val="75000"/>
                  </a:prstClr>
                </a:solidFill>
              </a:rPr>
              <a:pPr>
                <a:defRPr/>
              </a:pPr>
              <a:t>11/16/2022</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52B72EE-4B45-425F-B500-026DA88CB7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365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C64D20DD-EE55-4DDE-BB8B-8D151B9371C9}" type="datetimeFigureOut">
              <a:rPr lang="en-US">
                <a:solidFill>
                  <a:prstClr val="black">
                    <a:tint val="75000"/>
                  </a:prstClr>
                </a:solidFill>
              </a:rPr>
              <a:pPr>
                <a:defRPr/>
              </a:pPr>
              <a:t>11/16/2022</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EF60586A-009D-4946-86B1-6BEB0D580B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280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87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34988" y="2903538"/>
            <a:ext cx="6705600" cy="6921500"/>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AE7DE13-46BE-4B37-9FBB-8FA2A87D7224}" type="datetimeFigureOut">
              <a:rPr lang="en-US">
                <a:solidFill>
                  <a:prstClr val="black">
                    <a:tint val="75000"/>
                  </a:prstClr>
                </a:solidFill>
              </a:rPr>
              <a:pPr>
                <a:defRPr/>
              </a:pPr>
              <a:t>11/16/2022</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9A7FC707-0A99-4B85-9C38-B64E72987C1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520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a:prstGeom prst="rect">
            <a:avLst/>
          </a:prstGeo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a:prstGeom prst="rect">
            <a:avLst/>
          </a:prstGeo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8184D596-71CB-401C-BE2A-FF96587D8E95}" type="datetimeFigureOut">
              <a:rPr lang="en-US">
                <a:solidFill>
                  <a:prstClr val="black">
                    <a:tint val="75000"/>
                  </a:prstClr>
                </a:solidFill>
              </a:rPr>
              <a:pPr>
                <a:defRPr/>
              </a:pPr>
              <a:t>11/16/2022</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3D9CCBC2-8C21-4C9A-A2A0-C4F7CFD13B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240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B73FDC24-657B-46BD-9F76-F6EB56EE60B7}" type="datetimeFigureOut">
              <a:rPr lang="en-US">
                <a:solidFill>
                  <a:prstClr val="black">
                    <a:tint val="75000"/>
                  </a:prstClr>
                </a:solidFill>
              </a:rPr>
              <a:pPr>
                <a:defRPr/>
              </a:pPr>
              <a:t>11/16/2022</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0B8B99DA-1B7B-4D03-B44C-EA0B6BFD2A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316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23244564-11C5-49CA-A6C6-0EFA5B9EEF59}" type="datetimeFigureOut">
              <a:rPr lang="en-US">
                <a:solidFill>
                  <a:prstClr val="black">
                    <a:tint val="75000"/>
                  </a:prstClr>
                </a:solidFill>
              </a:rPr>
              <a:pPr>
                <a:defRPr/>
              </a:pPr>
              <a:t>11/16/2022</a:t>
            </a:fld>
            <a:endParaRPr lang="en-US" dirty="0">
              <a:solidFill>
                <a:prstClr val="black">
                  <a:tint val="75000"/>
                </a:prstClr>
              </a:solidFill>
            </a:endParaRPr>
          </a:p>
        </p:txBody>
      </p:sp>
      <p:sp>
        <p:nvSpPr>
          <p:cNvPr id="8"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A10FB411-F8C4-4E71-AA2F-EFB8BA5857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32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1E3C5F0A-E814-4F5B-8509-4826EF6EAFAD}" type="datetimeFigureOut">
              <a:rPr lang="en-US">
                <a:solidFill>
                  <a:prstClr val="black">
                    <a:tint val="75000"/>
                  </a:prstClr>
                </a:solidFill>
              </a:rPr>
              <a:pPr>
                <a:defRPr/>
              </a:pPr>
              <a:t>11/16/2022</a:t>
            </a:fld>
            <a:endParaRPr lang="en-US" dirty="0">
              <a:solidFill>
                <a:prstClr val="black">
                  <a:tint val="75000"/>
                </a:prstClr>
              </a:solidFill>
            </a:endParaRPr>
          </a:p>
        </p:txBody>
      </p:sp>
      <p:sp>
        <p:nvSpPr>
          <p:cNvPr id="4"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F8C3135D-753B-4641-9B40-F5C756AB03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590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449F838-D727-4C3D-981F-C91357BA9725}" type="datetimeFigureOut">
              <a:rPr lang="en-US">
                <a:solidFill>
                  <a:prstClr val="black">
                    <a:tint val="75000"/>
                  </a:prstClr>
                </a:solidFill>
              </a:rPr>
              <a:pPr>
                <a:defRPr/>
              </a:pPr>
              <a:t>11/16/2022</a:t>
            </a:fld>
            <a:endParaRPr lang="en-US" dirty="0">
              <a:solidFill>
                <a:prstClr val="black">
                  <a:tint val="75000"/>
                </a:prstClr>
              </a:solidFill>
            </a:endParaRPr>
          </a:p>
        </p:txBody>
      </p:sp>
      <p:sp>
        <p:nvSpPr>
          <p:cNvPr id="3"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2E37CFDE-7B0F-4037-894D-A6CABA6358C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630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a:prstGeom prst="rect">
            <a:avLst/>
          </a:prstGeo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1578700-CC02-43A7-8D67-617F0C9B34C3}" type="datetimeFigureOut">
              <a:rPr lang="en-US">
                <a:solidFill>
                  <a:prstClr val="black">
                    <a:tint val="75000"/>
                  </a:prstClr>
                </a:solidFill>
              </a:rPr>
              <a:pPr>
                <a:defRPr/>
              </a:pPr>
              <a:t>11/16/2022</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717CBD56-090A-4AA6-BB18-0A87B6BE42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104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a:prstGeom prst="rect">
            <a:avLst/>
          </a:prstGeo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pPr lvl="0"/>
            <a:r>
              <a:rPr lang="ja-JP" altLang="en-US" noProof="0" dirty="0"/>
              <a:t>図を追加</a:t>
            </a:r>
            <a:endParaRPr lang="en-US" noProof="0"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D7CF08AA-2110-42CD-8773-E3A4EF59A3C2}" type="datetimeFigureOut">
              <a:rPr lang="en-US">
                <a:solidFill>
                  <a:prstClr val="black">
                    <a:tint val="75000"/>
                  </a:prstClr>
                </a:solidFill>
              </a:rPr>
              <a:pPr>
                <a:defRPr/>
              </a:pPr>
              <a:t>11/16/2022</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D69A334-02AD-4810-8742-6DB93C5EA25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1463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465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776288" rtl="0" fontAlgn="base">
        <a:lnSpc>
          <a:spcPct val="90000"/>
        </a:lnSpc>
        <a:spcBef>
          <a:spcPct val="0"/>
        </a:spcBef>
        <a:spcAft>
          <a:spcPct val="0"/>
        </a:spcAft>
        <a:defRPr kumimoji="1" sz="3700" kern="1200">
          <a:solidFill>
            <a:schemeClr val="tx1"/>
          </a:solidFill>
          <a:latin typeface="+mj-lt"/>
          <a:ea typeface="+mj-ea"/>
          <a:cs typeface="+mj-cs"/>
        </a:defRPr>
      </a:lvl1pPr>
      <a:lvl2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2pPr>
      <a:lvl3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3pPr>
      <a:lvl4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4pPr>
      <a:lvl5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5pPr>
      <a:lvl6pPr marL="4572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6pPr>
      <a:lvl7pPr marL="9144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7pPr>
      <a:lvl8pPr marL="13716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8pPr>
      <a:lvl9pPr marL="18288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9pPr>
    </p:titleStyle>
    <p:bodyStyle>
      <a:lvl1pPr marL="193675" indent="-193675" algn="l" defTabSz="776288" rtl="0" fontAlgn="base">
        <a:lnSpc>
          <a:spcPct val="90000"/>
        </a:lnSpc>
        <a:spcBef>
          <a:spcPts val="850"/>
        </a:spcBef>
        <a:spcAft>
          <a:spcPct val="0"/>
        </a:spcAft>
        <a:buFont typeface="Arial" pitchFamily="34" charset="0"/>
        <a:buChar char="•"/>
        <a:defRPr kumimoji="1" sz="2300" kern="1200">
          <a:solidFill>
            <a:schemeClr val="tx1"/>
          </a:solidFill>
          <a:latin typeface="+mn-lt"/>
          <a:ea typeface="+mn-ea"/>
          <a:cs typeface="+mn-cs"/>
        </a:defRPr>
      </a:lvl1pPr>
      <a:lvl2pPr marL="582613" indent="-193675" algn="l" defTabSz="776288" rtl="0" fontAlgn="base">
        <a:lnSpc>
          <a:spcPct val="90000"/>
        </a:lnSpc>
        <a:spcBef>
          <a:spcPts val="425"/>
        </a:spcBef>
        <a:spcAft>
          <a:spcPct val="0"/>
        </a:spcAft>
        <a:buFont typeface="Arial" pitchFamily="34" charset="0"/>
        <a:buChar char="•"/>
        <a:defRPr kumimoji="1" sz="2000" kern="1200">
          <a:solidFill>
            <a:schemeClr val="tx1"/>
          </a:solidFill>
          <a:latin typeface="+mn-lt"/>
          <a:ea typeface="+mn-ea"/>
          <a:cs typeface="+mn-cs"/>
        </a:defRPr>
      </a:lvl2pPr>
      <a:lvl3pPr marL="971550" indent="-193675" algn="l" defTabSz="776288" rtl="0" fontAlgn="base">
        <a:lnSpc>
          <a:spcPct val="90000"/>
        </a:lnSpc>
        <a:spcBef>
          <a:spcPts val="425"/>
        </a:spcBef>
        <a:spcAft>
          <a:spcPct val="0"/>
        </a:spcAft>
        <a:buFont typeface="Arial" pitchFamily="34" charset="0"/>
        <a:buChar char="•"/>
        <a:defRPr kumimoji="1" sz="1700" kern="1200">
          <a:solidFill>
            <a:schemeClr val="tx1"/>
          </a:solidFill>
          <a:latin typeface="+mn-lt"/>
          <a:ea typeface="+mn-ea"/>
          <a:cs typeface="+mn-cs"/>
        </a:defRPr>
      </a:lvl3pPr>
      <a:lvl4pPr marL="136048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4pPr>
      <a:lvl5pPr marL="174783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l="2524" t="1682" r="1411" b="1476"/>
          <a:stretch/>
        </p:blipFill>
        <p:spPr>
          <a:xfrm>
            <a:off x="0" y="0"/>
            <a:ext cx="7775575" cy="11085255"/>
          </a:xfrm>
          <a:prstGeom prst="rect">
            <a:avLst/>
          </a:prstGeom>
        </p:spPr>
      </p:pic>
      <p:sp>
        <p:nvSpPr>
          <p:cNvPr id="12" name="正方形/長方形 11"/>
          <p:cNvSpPr/>
          <p:nvPr/>
        </p:nvSpPr>
        <p:spPr>
          <a:xfrm>
            <a:off x="99114" y="1053698"/>
            <a:ext cx="914400" cy="914400"/>
          </a:xfrm>
          <a:prstGeom prst="rect">
            <a:avLst/>
          </a:prstGeom>
        </p:spPr>
        <p:txBody>
          <a:bodyPr wrap="square" lIns="0" tIns="0" rIns="0" bIns="0" rtlCol="0" anchor="ctr">
            <a:spAutoFit/>
          </a:bodyPr>
          <a:lstStyle/>
          <a:p>
            <a:pPr algn="ctr"/>
            <a:endParaRPr kumimoji="1" lang="ja-JP" altLang="en-US" sz="3200" b="1" dirty="0" smtClean="0">
              <a:latin typeface="HGP創英角ｺﾞｼｯｸUB" panose="020B0900000000000000" pitchFamily="50" charset="-128"/>
              <a:ea typeface="HGP創英角ｺﾞｼｯｸUB" panose="020B0900000000000000" pitchFamily="50" charset="-128"/>
            </a:endParaRPr>
          </a:p>
        </p:txBody>
      </p:sp>
      <p:sp>
        <p:nvSpPr>
          <p:cNvPr id="5" name="テキスト ボックス 4"/>
          <p:cNvSpPr txBox="1"/>
          <p:nvPr/>
        </p:nvSpPr>
        <p:spPr>
          <a:xfrm>
            <a:off x="-5502" y="10409914"/>
            <a:ext cx="7781077" cy="507831"/>
          </a:xfrm>
          <a:prstGeom prst="rect">
            <a:avLst/>
          </a:prstGeom>
          <a:solidFill>
            <a:schemeClr val="accent5">
              <a:lumMod val="75000"/>
            </a:schemeClr>
          </a:solidFill>
        </p:spPr>
        <p:txBody>
          <a:bodyPr wrap="square" rtlCol="0">
            <a:spAutoFit/>
          </a:bodyPr>
          <a:lstStyle/>
          <a:p>
            <a:pPr>
              <a:spcBef>
                <a:spcPts val="600"/>
              </a:spcBef>
              <a:tabLst>
                <a:tab pos="1970088" algn="l"/>
              </a:tabLst>
            </a:pPr>
            <a:r>
              <a:rPr lang="en-US" altLang="ja-JP" sz="900" spc="300" dirty="0" smtClean="0">
                <a:solidFill>
                  <a:schemeClr val="bg1"/>
                </a:solidFill>
                <a:latin typeface="ＭＳ Ｐゴシック" panose="020B0600070205080204" pitchFamily="50" charset="-128"/>
              </a:rPr>
              <a:t>【</a:t>
            </a:r>
            <a:r>
              <a:rPr lang="ja-JP" altLang="en-US" sz="900" spc="300" dirty="0" smtClean="0">
                <a:solidFill>
                  <a:schemeClr val="bg1"/>
                </a:solidFill>
                <a:latin typeface="ＭＳ Ｐゴシック" panose="020B0600070205080204" pitchFamily="50" charset="-128"/>
              </a:rPr>
              <a:t>主 催</a:t>
            </a:r>
            <a:r>
              <a:rPr lang="en-US" altLang="ja-JP" sz="900" spc="300" dirty="0">
                <a:solidFill>
                  <a:schemeClr val="bg1"/>
                </a:solidFill>
                <a:latin typeface="ＭＳ Ｐゴシック" panose="020B0600070205080204" pitchFamily="50" charset="-128"/>
              </a:rPr>
              <a:t>】</a:t>
            </a:r>
            <a:r>
              <a:rPr lang="ja-JP" altLang="en-US" sz="900" spc="300" dirty="0">
                <a:solidFill>
                  <a:schemeClr val="bg1"/>
                </a:solidFill>
                <a:latin typeface="ＭＳ Ｐゴシック" panose="020B0600070205080204" pitchFamily="50" charset="-128"/>
              </a:rPr>
              <a:t>日野川の源流と流域を守る会 </a:t>
            </a:r>
            <a:r>
              <a:rPr lang="ja-JP" altLang="en-US" sz="900" spc="300" dirty="0" smtClean="0">
                <a:solidFill>
                  <a:schemeClr val="bg1"/>
                </a:solidFill>
                <a:latin typeface="ＭＳ Ｐゴシック" panose="020B0600070205080204" pitchFamily="50" charset="-128"/>
              </a:rPr>
              <a:t>　 </a:t>
            </a:r>
            <a:r>
              <a:rPr lang="en-US" altLang="ja-JP" sz="900" spc="300" dirty="0">
                <a:solidFill>
                  <a:schemeClr val="bg1"/>
                </a:solidFill>
                <a:latin typeface="ＭＳ Ｐゴシック" panose="020B0600070205080204" pitchFamily="50" charset="-128"/>
              </a:rPr>
              <a:t>【</a:t>
            </a:r>
            <a:r>
              <a:rPr lang="ja-JP" altLang="en-US" sz="900" spc="300" dirty="0" smtClean="0">
                <a:solidFill>
                  <a:schemeClr val="bg1"/>
                </a:solidFill>
                <a:latin typeface="ＭＳ Ｐゴシック" panose="020B0600070205080204" pitchFamily="50" charset="-128"/>
              </a:rPr>
              <a:t>共 催</a:t>
            </a:r>
            <a:r>
              <a:rPr lang="en-US" altLang="ja-JP" sz="900" spc="300" dirty="0">
                <a:solidFill>
                  <a:schemeClr val="bg1"/>
                </a:solidFill>
                <a:latin typeface="ＭＳ Ｐゴシック" panose="020B0600070205080204" pitchFamily="50" charset="-128"/>
              </a:rPr>
              <a:t>】</a:t>
            </a:r>
            <a:r>
              <a:rPr lang="ja-JP" altLang="en-US" sz="900" spc="300" dirty="0">
                <a:solidFill>
                  <a:schemeClr val="bg1"/>
                </a:solidFill>
                <a:latin typeface="ＭＳ Ｐゴシック" panose="020B0600070205080204" pitchFamily="50" charset="-128"/>
              </a:rPr>
              <a:t>株式会社中海テレビ</a:t>
            </a:r>
            <a:r>
              <a:rPr lang="ja-JP" altLang="en-US" sz="900" spc="300" dirty="0" smtClean="0">
                <a:solidFill>
                  <a:schemeClr val="bg1"/>
                </a:solidFill>
                <a:latin typeface="ＭＳ Ｐゴシック" panose="020B0600070205080204" pitchFamily="50" charset="-128"/>
              </a:rPr>
              <a:t>放送</a:t>
            </a:r>
            <a:endParaRPr lang="en-US" altLang="ja-JP" sz="900" spc="300" dirty="0" smtClean="0">
              <a:solidFill>
                <a:schemeClr val="bg1"/>
              </a:solidFill>
              <a:latin typeface="ＭＳ Ｐゴシック" panose="020B0600070205080204" pitchFamily="50" charset="-128"/>
            </a:endParaRPr>
          </a:p>
          <a:p>
            <a:r>
              <a:rPr lang="en-US" altLang="ja-JP" sz="900" spc="300" dirty="0" smtClean="0">
                <a:solidFill>
                  <a:schemeClr val="bg1"/>
                </a:solidFill>
                <a:latin typeface="ＭＳ Ｐゴシック" panose="020B0600070205080204" pitchFamily="50" charset="-128"/>
              </a:rPr>
              <a:t>【</a:t>
            </a:r>
            <a:r>
              <a:rPr lang="ja-JP" altLang="en-US" sz="900" spc="300" dirty="0" smtClean="0">
                <a:solidFill>
                  <a:schemeClr val="bg1"/>
                </a:solidFill>
                <a:latin typeface="ＭＳ Ｐゴシック" panose="020B0600070205080204" pitchFamily="50" charset="-128"/>
              </a:rPr>
              <a:t>協 賛</a:t>
            </a:r>
            <a:r>
              <a:rPr lang="en-US" altLang="ja-JP" sz="900" spc="300" dirty="0" smtClean="0">
                <a:solidFill>
                  <a:schemeClr val="bg1"/>
                </a:solidFill>
                <a:latin typeface="ＭＳ Ｐゴシック" panose="020B0600070205080204" pitchFamily="50" charset="-128"/>
              </a:rPr>
              <a:t>】</a:t>
            </a:r>
            <a:r>
              <a:rPr lang="ja-JP" altLang="en-US" sz="900" spc="300" dirty="0" smtClean="0">
                <a:solidFill>
                  <a:schemeClr val="bg1"/>
                </a:solidFill>
                <a:latin typeface="ＭＳ Ｐゴシック" panose="020B0600070205080204" pitchFamily="50" charset="-128"/>
              </a:rPr>
              <a:t>サントリープロダクツ株式会社天然水奥大山ブナの森工場      </a:t>
            </a:r>
            <a:endParaRPr lang="en-US" altLang="ja-JP" sz="900" spc="300" dirty="0" smtClean="0">
              <a:solidFill>
                <a:schemeClr val="bg1"/>
              </a:solidFill>
              <a:latin typeface="ＭＳ Ｐゴシック" panose="020B0600070205080204" pitchFamily="50" charset="-128"/>
            </a:endParaRPr>
          </a:p>
          <a:p>
            <a:r>
              <a:rPr lang="en-US" altLang="ja-JP" sz="900" spc="300" dirty="0" smtClean="0">
                <a:solidFill>
                  <a:schemeClr val="bg1"/>
                </a:solidFill>
                <a:latin typeface="ＭＳ Ｐゴシック" panose="020B0600070205080204" pitchFamily="50" charset="-128"/>
              </a:rPr>
              <a:t>【</a:t>
            </a:r>
            <a:r>
              <a:rPr lang="ja-JP" altLang="en-US" sz="900" spc="300" dirty="0" smtClean="0">
                <a:solidFill>
                  <a:schemeClr val="bg1"/>
                </a:solidFill>
                <a:latin typeface="ＭＳ Ｐゴシック" panose="020B0600070205080204" pitchFamily="50" charset="-128"/>
              </a:rPr>
              <a:t>後 援</a:t>
            </a:r>
            <a:r>
              <a:rPr lang="en-US" altLang="ja-JP" sz="900" spc="300" dirty="0">
                <a:solidFill>
                  <a:schemeClr val="bg1"/>
                </a:solidFill>
                <a:latin typeface="ＭＳ Ｐゴシック" panose="020B0600070205080204" pitchFamily="50" charset="-128"/>
              </a:rPr>
              <a:t>】</a:t>
            </a:r>
            <a:r>
              <a:rPr lang="ja-JP" altLang="en-US" sz="900" spc="300" dirty="0">
                <a:solidFill>
                  <a:schemeClr val="bg1"/>
                </a:solidFill>
                <a:latin typeface="ＭＳ Ｐゴシック" panose="020B0600070205080204" pitchFamily="50" charset="-128"/>
              </a:rPr>
              <a:t>鳥取県・米子市・日吉津村・伯耆町・日南町・日野町・</a:t>
            </a:r>
            <a:r>
              <a:rPr lang="ja-JP" altLang="en-US" sz="900" spc="300" dirty="0" smtClean="0">
                <a:solidFill>
                  <a:schemeClr val="bg1"/>
                </a:solidFill>
                <a:latin typeface="ＭＳ Ｐゴシック" panose="020B0600070205080204" pitchFamily="50" charset="-128"/>
              </a:rPr>
              <a:t>江府町</a:t>
            </a:r>
            <a:r>
              <a:rPr lang="ja-JP" altLang="en-US" sz="900" spc="300" dirty="0">
                <a:solidFill>
                  <a:schemeClr val="bg1"/>
                </a:solidFill>
                <a:latin typeface="ＭＳ Ｐゴシック" panose="020B0600070205080204" pitchFamily="50" charset="-128"/>
              </a:rPr>
              <a:t>・</a:t>
            </a:r>
            <a:r>
              <a:rPr lang="ja-JP" altLang="en-US" sz="900" spc="300" dirty="0" smtClean="0">
                <a:solidFill>
                  <a:schemeClr val="bg1"/>
                </a:solidFill>
                <a:latin typeface="ＭＳ Ｐゴシック" panose="020B0600070205080204" pitchFamily="50" charset="-128"/>
              </a:rPr>
              <a:t>米子市</a:t>
            </a:r>
            <a:r>
              <a:rPr lang="ja-JP" altLang="en-US" sz="900" spc="300" dirty="0">
                <a:solidFill>
                  <a:schemeClr val="bg1"/>
                </a:solidFill>
                <a:latin typeface="ＭＳ Ｐゴシック" panose="020B0600070205080204" pitchFamily="50" charset="-128"/>
              </a:rPr>
              <a:t>水道局・一般社団法人境港水産</a:t>
            </a:r>
            <a:r>
              <a:rPr lang="ja-JP" altLang="en-US" sz="900" spc="300" dirty="0" smtClean="0">
                <a:solidFill>
                  <a:schemeClr val="bg1"/>
                </a:solidFill>
                <a:latin typeface="ＭＳ Ｐゴシック" panose="020B0600070205080204" pitchFamily="50" charset="-128"/>
              </a:rPr>
              <a:t>振興会</a:t>
            </a:r>
            <a:endParaRPr lang="ja-JP" altLang="en-US" sz="900" spc="300" dirty="0">
              <a:solidFill>
                <a:schemeClr val="bg1"/>
              </a:solidFill>
              <a:latin typeface="ＭＳ Ｐゴシック" panose="020B0600070205080204" pitchFamily="50" charset="-128"/>
            </a:endParaRPr>
          </a:p>
        </p:txBody>
      </p:sp>
      <p:sp>
        <p:nvSpPr>
          <p:cNvPr id="49" name="テキスト ボックス 48"/>
          <p:cNvSpPr txBox="1"/>
          <p:nvPr/>
        </p:nvSpPr>
        <p:spPr>
          <a:xfrm>
            <a:off x="927504" y="757535"/>
            <a:ext cx="5940088" cy="1846660"/>
          </a:xfrm>
          <a:prstGeom prst="rect">
            <a:avLst/>
          </a:prstGeom>
          <a:noFill/>
        </p:spPr>
        <p:txBody>
          <a:bodyPr wrap="none" rtlCol="0">
            <a:spAutoFit/>
          </a:bodyPr>
          <a:lstStyle/>
          <a:p>
            <a:pPr algn="ctr"/>
            <a:r>
              <a:rPr kumimoji="1" lang="ja-JP" altLang="en-US" sz="6600" spc="810" dirty="0" smtClean="0">
                <a:ln w="25400">
                  <a:noFill/>
                </a:ln>
                <a:solidFill>
                  <a:srgbClr val="FF7C80"/>
                </a:solidFill>
                <a:effectLst>
                  <a:outerShdw blurRad="50800" dist="50800" dir="13500000" algn="br" rotWithShape="0">
                    <a:srgbClr val="800000"/>
                  </a:outerShdw>
                </a:effectLst>
                <a:latin typeface="HG創英角ｺﾞｼｯｸUB" panose="020B0909000000000000" pitchFamily="49" charset="-128"/>
                <a:ea typeface="HG創英角ｺﾞｼｯｸUB" panose="020B0909000000000000" pitchFamily="49" charset="-128"/>
              </a:rPr>
              <a:t>設立２０周年</a:t>
            </a:r>
            <a:endParaRPr kumimoji="1" lang="en-US" altLang="ja-JP" sz="6600" spc="810" dirty="0" smtClean="0">
              <a:ln w="25400">
                <a:noFill/>
              </a:ln>
              <a:solidFill>
                <a:srgbClr val="FF7C80"/>
              </a:solidFill>
              <a:effectLst>
                <a:outerShdw blurRad="50800" dist="50800" dir="13500000" algn="br" rotWithShape="0">
                  <a:srgbClr val="800000"/>
                </a:outerShdw>
              </a:effectLst>
              <a:latin typeface="HG創英角ｺﾞｼｯｸUB" panose="020B0909000000000000" pitchFamily="49" charset="-128"/>
              <a:ea typeface="HG創英角ｺﾞｼｯｸUB" panose="020B0909000000000000" pitchFamily="49" charset="-128"/>
            </a:endParaRPr>
          </a:p>
          <a:p>
            <a:pPr algn="ctr"/>
            <a:r>
              <a:rPr kumimoji="1" lang="ja-JP" altLang="en-US" sz="4800" spc="810" dirty="0" smtClean="0">
                <a:ln w="25400">
                  <a:noFill/>
                </a:ln>
                <a:solidFill>
                  <a:srgbClr val="FF7C80"/>
                </a:solidFill>
                <a:effectLst>
                  <a:outerShdw blurRad="50800" dist="50800" dir="13500000" algn="br" rotWithShape="0">
                    <a:srgbClr val="800000"/>
                  </a:outerShdw>
                </a:effectLst>
                <a:latin typeface="HG創英角ｺﾞｼｯｸUB" panose="020B0909000000000000" pitchFamily="49" charset="-128"/>
                <a:ea typeface="HG創英角ｺﾞｼｯｸUB" panose="020B0909000000000000" pitchFamily="49" charset="-128"/>
              </a:rPr>
              <a:t>記念シンポジウム</a:t>
            </a:r>
          </a:p>
        </p:txBody>
      </p:sp>
      <p:grpSp>
        <p:nvGrpSpPr>
          <p:cNvPr id="38" name="グループ化 37"/>
          <p:cNvGrpSpPr/>
          <p:nvPr/>
        </p:nvGrpSpPr>
        <p:grpSpPr>
          <a:xfrm>
            <a:off x="6329687" y="1322665"/>
            <a:ext cx="1544615" cy="1001026"/>
            <a:chOff x="6207419" y="1132727"/>
            <a:chExt cx="1584573" cy="962384"/>
          </a:xfrm>
        </p:grpSpPr>
        <p:sp>
          <p:nvSpPr>
            <p:cNvPr id="3" name="楕円 2"/>
            <p:cNvSpPr/>
            <p:nvPr/>
          </p:nvSpPr>
          <p:spPr>
            <a:xfrm rot="943846">
              <a:off x="6332787" y="1132727"/>
              <a:ext cx="1360664" cy="962384"/>
            </a:xfrm>
            <a:prstGeom prst="ellipse">
              <a:avLst/>
            </a:prstGeom>
            <a:solidFill>
              <a:srgbClr val="FFCCCC"/>
            </a:solidFill>
          </p:spPr>
          <p:txBody>
            <a:bodyPr wrap="square" lIns="0" tIns="0" rIns="0" bIns="0" rtlCol="0" anchor="ctr">
              <a:spAutoFit/>
            </a:bodyPr>
            <a:lstStyle/>
            <a:p>
              <a:pPr algn="ctr"/>
              <a:endParaRPr kumimoji="1" lang="ja-JP" altLang="en-US" sz="3200" b="1" dirty="0" smtClean="0">
                <a:latin typeface="HGP創英角ｺﾞｼｯｸUB" panose="020B0900000000000000" pitchFamily="50" charset="-128"/>
                <a:ea typeface="HGP創英角ｺﾞｼｯｸUB" panose="020B0900000000000000" pitchFamily="50" charset="-128"/>
              </a:endParaRPr>
            </a:p>
          </p:txBody>
        </p:sp>
        <p:sp>
          <p:nvSpPr>
            <p:cNvPr id="4" name="テキスト ボックス 3"/>
            <p:cNvSpPr txBox="1"/>
            <p:nvPr/>
          </p:nvSpPr>
          <p:spPr>
            <a:xfrm rot="845892">
              <a:off x="6207419" y="1224349"/>
              <a:ext cx="1584573" cy="798919"/>
            </a:xfrm>
            <a:prstGeom prst="rect">
              <a:avLst/>
            </a:prstGeom>
            <a:noFill/>
          </p:spPr>
          <p:txBody>
            <a:bodyPr wrap="square" rtlCol="0">
              <a:spAutoFit/>
            </a:bodyPr>
            <a:lstStyle/>
            <a:p>
              <a:pPr algn="ctr">
                <a:lnSpc>
                  <a:spcPct val="150000"/>
                </a:lnSpc>
              </a:pPr>
              <a:r>
                <a:rPr lang="ja-JP" altLang="en-US" sz="1600" dirty="0" smtClean="0">
                  <a:solidFill>
                    <a:srgbClr val="800000"/>
                  </a:solidFill>
                  <a:latin typeface="+mn-ea"/>
                </a:rPr>
                <a:t>参加者募集</a:t>
              </a:r>
              <a:endParaRPr lang="en-US" altLang="ja-JP" sz="1600" dirty="0" smtClean="0">
                <a:solidFill>
                  <a:srgbClr val="800000"/>
                </a:solidFill>
                <a:latin typeface="+mn-ea"/>
              </a:endParaRPr>
            </a:p>
            <a:p>
              <a:pPr algn="ctr">
                <a:lnSpc>
                  <a:spcPct val="150000"/>
                </a:lnSpc>
              </a:pPr>
              <a:r>
                <a:rPr kumimoji="1" lang="ja-JP" altLang="en-US" sz="1600" dirty="0" smtClean="0">
                  <a:solidFill>
                    <a:srgbClr val="800000"/>
                  </a:solidFill>
                  <a:latin typeface="+mn-ea"/>
                </a:rPr>
                <a:t>入場無料</a:t>
              </a:r>
            </a:p>
          </p:txBody>
        </p:sp>
      </p:grpSp>
      <p:grpSp>
        <p:nvGrpSpPr>
          <p:cNvPr id="37" name="グループ化 36"/>
          <p:cNvGrpSpPr/>
          <p:nvPr/>
        </p:nvGrpSpPr>
        <p:grpSpPr>
          <a:xfrm>
            <a:off x="813351" y="309058"/>
            <a:ext cx="6011644" cy="564216"/>
            <a:chOff x="891727" y="231737"/>
            <a:chExt cx="6011644" cy="564216"/>
          </a:xfrm>
        </p:grpSpPr>
        <p:sp>
          <p:nvSpPr>
            <p:cNvPr id="102" name="テキスト ボックス 101"/>
            <p:cNvSpPr txBox="1"/>
            <p:nvPr/>
          </p:nvSpPr>
          <p:spPr>
            <a:xfrm>
              <a:off x="899155" y="231737"/>
              <a:ext cx="5973752" cy="564216"/>
            </a:xfrm>
            <a:prstGeom prst="rect">
              <a:avLst/>
            </a:prstGeom>
            <a:noFill/>
          </p:spPr>
          <p:txBody>
            <a:bodyPr wrap="none" rtlCol="0">
              <a:spAutoFit/>
            </a:bodyPr>
            <a:lstStyle/>
            <a:p>
              <a:r>
                <a:rPr lang="ja-JP" altLang="en-US" sz="2800" b="1" spc="810" dirty="0">
                  <a:solidFill>
                    <a:srgbClr val="800000"/>
                  </a:solidFill>
                  <a:effectLst>
                    <a:outerShdw blurRad="50800" dist="38100" dir="2700000" algn="tl" rotWithShape="0">
                      <a:prstClr val="black">
                        <a:alpha val="40000"/>
                      </a:prstClr>
                    </a:outerShdw>
                  </a:effectLst>
                  <a:latin typeface="ＭＳ Ｐ明朝" panose="02020600040205080304" pitchFamily="18" charset="-128"/>
                  <a:ea typeface="ＭＳ Ｐ明朝" panose="02020600040205080304" pitchFamily="18" charset="-128"/>
                </a:rPr>
                <a:t>日野川</a:t>
              </a:r>
              <a:r>
                <a:rPr lang="ja-JP" altLang="en-US" sz="2800" b="1" spc="810" dirty="0" smtClean="0">
                  <a:solidFill>
                    <a:srgbClr val="800000"/>
                  </a:solidFill>
                  <a:effectLst>
                    <a:outerShdw blurRad="50800" dist="38100" dir="2700000" algn="tl" rotWithShape="0">
                      <a:prstClr val="black">
                        <a:alpha val="40000"/>
                      </a:prstClr>
                    </a:outerShdw>
                  </a:effectLst>
                  <a:latin typeface="ＭＳ Ｐ明朝" panose="02020600040205080304" pitchFamily="18" charset="-128"/>
                  <a:ea typeface="ＭＳ Ｐ明朝" panose="02020600040205080304" pitchFamily="18" charset="-128"/>
                </a:rPr>
                <a:t>の源流と流域を守る会</a:t>
              </a:r>
              <a:endParaRPr kumimoji="1" lang="ja-JP" altLang="en-US" sz="2800" b="1" spc="810" dirty="0">
                <a:solidFill>
                  <a:srgbClr val="800000"/>
                </a:solidFill>
                <a:effectLst>
                  <a:outerShdw blurRad="50800" dist="38100" dir="2700000" algn="tl" rotWithShape="0">
                    <a:prstClr val="black">
                      <a:alpha val="40000"/>
                    </a:prstClr>
                  </a:outerShdw>
                </a:effectLst>
                <a:latin typeface="ＭＳ Ｐ明朝" panose="02020600040205080304" pitchFamily="18" charset="-128"/>
                <a:ea typeface="ＭＳ Ｐ明朝" panose="02020600040205080304" pitchFamily="18" charset="-128"/>
              </a:endParaRPr>
            </a:p>
          </p:txBody>
        </p:sp>
        <p:grpSp>
          <p:nvGrpSpPr>
            <p:cNvPr id="36" name="グループ化 35"/>
            <p:cNvGrpSpPr/>
            <p:nvPr/>
          </p:nvGrpSpPr>
          <p:grpSpPr>
            <a:xfrm>
              <a:off x="891727" y="251181"/>
              <a:ext cx="6011644" cy="533327"/>
              <a:chOff x="891727" y="251181"/>
              <a:chExt cx="6011644" cy="133565"/>
            </a:xfrm>
          </p:grpSpPr>
          <p:cxnSp>
            <p:nvCxnSpPr>
              <p:cNvPr id="74" name="直線コネクタ 73"/>
              <p:cNvCxnSpPr/>
              <p:nvPr/>
            </p:nvCxnSpPr>
            <p:spPr>
              <a:xfrm flipH="1">
                <a:off x="891727" y="382164"/>
                <a:ext cx="6011644" cy="2582"/>
              </a:xfrm>
              <a:prstGeom prst="line">
                <a:avLst/>
              </a:prstGeom>
              <a:ln w="31750">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H="1">
                <a:off x="891727" y="251181"/>
                <a:ext cx="6011643" cy="2582"/>
              </a:xfrm>
              <a:prstGeom prst="line">
                <a:avLst/>
              </a:prstGeom>
              <a:ln w="31750">
                <a:solidFill>
                  <a:srgbClr val="800000"/>
                </a:solidFill>
              </a:ln>
            </p:spPr>
            <p:style>
              <a:lnRef idx="1">
                <a:schemeClr val="accent1"/>
              </a:lnRef>
              <a:fillRef idx="0">
                <a:schemeClr val="accent1"/>
              </a:fillRef>
              <a:effectRef idx="0">
                <a:schemeClr val="accent1"/>
              </a:effectRef>
              <a:fontRef idx="minor">
                <a:schemeClr val="tx1"/>
              </a:fontRef>
            </p:style>
          </p:cxnSp>
        </p:grpSp>
      </p:grpSp>
      <p:grpSp>
        <p:nvGrpSpPr>
          <p:cNvPr id="7" name="グループ化 6"/>
          <p:cNvGrpSpPr/>
          <p:nvPr/>
        </p:nvGrpSpPr>
        <p:grpSpPr>
          <a:xfrm>
            <a:off x="-102380" y="6745357"/>
            <a:ext cx="8054629" cy="3793302"/>
            <a:chOff x="-109643" y="6575523"/>
            <a:chExt cx="7974057" cy="3793302"/>
          </a:xfrm>
        </p:grpSpPr>
        <p:sp>
          <p:nvSpPr>
            <p:cNvPr id="25" name="正方形/長方形 24"/>
            <p:cNvSpPr/>
            <p:nvPr/>
          </p:nvSpPr>
          <p:spPr>
            <a:xfrm>
              <a:off x="-109643" y="6575523"/>
              <a:ext cx="7799151" cy="3793302"/>
            </a:xfrm>
            <a:prstGeom prst="rect">
              <a:avLst/>
            </a:prstGeom>
            <a:solidFill>
              <a:schemeClr val="bg1">
                <a:alpha val="80000"/>
              </a:schemeClr>
            </a:solidFill>
            <a:effectLst>
              <a:softEdge rad="127000"/>
            </a:effectLst>
          </p:spPr>
          <p:txBody>
            <a:bodyPr wrap="square" lIns="0" tIns="0" rIns="0" bIns="0" rtlCol="0" anchor="ctr">
              <a:spAutoFit/>
            </a:bodyPr>
            <a:lstStyle/>
            <a:p>
              <a:pPr algn="ctr"/>
              <a:endParaRPr kumimoji="1" lang="ja-JP" altLang="en-US" sz="3200" b="1" dirty="0" smtClean="0">
                <a:latin typeface="HGP創英角ｺﾞｼｯｸUB" panose="020B0900000000000000" pitchFamily="50" charset="-128"/>
                <a:ea typeface="HGP創英角ｺﾞｼｯｸUB" panose="020B0900000000000000" pitchFamily="50" charset="-128"/>
              </a:endParaRPr>
            </a:p>
          </p:txBody>
        </p:sp>
        <p:grpSp>
          <p:nvGrpSpPr>
            <p:cNvPr id="42" name="グループ化 41"/>
            <p:cNvGrpSpPr/>
            <p:nvPr/>
          </p:nvGrpSpPr>
          <p:grpSpPr>
            <a:xfrm>
              <a:off x="177426" y="7653389"/>
              <a:ext cx="7398536" cy="1074898"/>
              <a:chOff x="400167" y="7525463"/>
              <a:chExt cx="7398536" cy="1074898"/>
            </a:xfrm>
          </p:grpSpPr>
          <p:sp>
            <p:nvSpPr>
              <p:cNvPr id="56" name="テキスト ボックス 55"/>
              <p:cNvSpPr txBox="1"/>
              <p:nvPr/>
            </p:nvSpPr>
            <p:spPr>
              <a:xfrm>
                <a:off x="400167" y="7575693"/>
                <a:ext cx="6431246" cy="369332"/>
              </a:xfrm>
              <a:prstGeom prst="rect">
                <a:avLst/>
              </a:prstGeom>
              <a:noFill/>
            </p:spPr>
            <p:txBody>
              <a:bodyPr wrap="square" rtlCol="0">
                <a:spAutoFit/>
              </a:bodyPr>
              <a:lstStyle/>
              <a:p>
                <a:r>
                  <a:rPr lang="ja-JP" altLang="en-US" sz="1800" b="1" spc="-150" dirty="0" smtClean="0">
                    <a:solidFill>
                      <a:srgbClr val="003366"/>
                    </a:solidFill>
                    <a:latin typeface="UD デジタル 教科書体 NK-R" panose="02020400000000000000" pitchFamily="18" charset="-128"/>
                    <a:ea typeface="ＤＦＧ平成明朝体W5"/>
                  </a:rPr>
                  <a:t>日   時      </a:t>
                </a:r>
                <a:r>
                  <a:rPr lang="ja-JP" altLang="en-US" sz="1800" b="1" u="sng" spc="300" dirty="0" smtClean="0">
                    <a:solidFill>
                      <a:srgbClr val="003366"/>
                    </a:solidFill>
                    <a:latin typeface="ＭＳ Ｐ明朝" panose="02020600040205080304" pitchFamily="18" charset="-128"/>
                    <a:ea typeface="ＭＳ Ｐ明朝" panose="02020600040205080304" pitchFamily="18" charset="-128"/>
                  </a:rPr>
                  <a:t>令和</a:t>
                </a:r>
                <a:r>
                  <a:rPr lang="en-US" altLang="ja-JP" sz="1800" b="1" u="sng" spc="300" dirty="0" smtClean="0">
                    <a:solidFill>
                      <a:srgbClr val="003366"/>
                    </a:solidFill>
                    <a:latin typeface="ＭＳ Ｐ明朝" panose="02020600040205080304" pitchFamily="18" charset="-128"/>
                    <a:ea typeface="ＭＳ Ｐ明朝" panose="02020600040205080304" pitchFamily="18" charset="-128"/>
                  </a:rPr>
                  <a:t>4</a:t>
                </a:r>
                <a:r>
                  <a:rPr lang="ja-JP" altLang="en-US" sz="1800" b="1" u="sng" spc="300" dirty="0" smtClean="0">
                    <a:solidFill>
                      <a:srgbClr val="003366"/>
                    </a:solidFill>
                    <a:latin typeface="ＭＳ Ｐ明朝" panose="02020600040205080304" pitchFamily="18" charset="-128"/>
                    <a:ea typeface="ＭＳ Ｐ明朝" panose="02020600040205080304" pitchFamily="18" charset="-128"/>
                  </a:rPr>
                  <a:t>年</a:t>
                </a:r>
                <a:r>
                  <a:rPr lang="en-US" altLang="ja-JP" sz="1800" b="1" u="sng" spc="300" dirty="0" smtClean="0">
                    <a:solidFill>
                      <a:srgbClr val="003366"/>
                    </a:solidFill>
                    <a:latin typeface="ＭＳ Ｐ明朝" panose="02020600040205080304" pitchFamily="18" charset="-128"/>
                    <a:ea typeface="ＭＳ Ｐ明朝" panose="02020600040205080304" pitchFamily="18" charset="-128"/>
                  </a:rPr>
                  <a:t>12</a:t>
                </a:r>
                <a:r>
                  <a:rPr lang="ja-JP" altLang="en-US" sz="1800" b="1" u="sng" spc="300" dirty="0" smtClean="0">
                    <a:solidFill>
                      <a:srgbClr val="003366"/>
                    </a:solidFill>
                    <a:effectLst/>
                    <a:latin typeface="ＭＳ Ｐ明朝" panose="02020600040205080304" pitchFamily="18" charset="-128"/>
                    <a:ea typeface="ＭＳ Ｐ明朝" panose="02020600040205080304" pitchFamily="18" charset="-128"/>
                  </a:rPr>
                  <a:t>月</a:t>
                </a:r>
                <a:r>
                  <a:rPr lang="en-US" altLang="ja-JP" sz="1800" b="1" u="sng" spc="300" dirty="0" smtClean="0">
                    <a:solidFill>
                      <a:srgbClr val="003366"/>
                    </a:solidFill>
                    <a:latin typeface="ＭＳ Ｐ明朝" panose="02020600040205080304" pitchFamily="18" charset="-128"/>
                    <a:ea typeface="ＭＳ Ｐ明朝" panose="02020600040205080304" pitchFamily="18" charset="-128"/>
                  </a:rPr>
                  <a:t>3</a:t>
                </a:r>
                <a:r>
                  <a:rPr lang="ja-JP" altLang="en-US" sz="1800" b="1" u="sng" spc="300" dirty="0" smtClean="0">
                    <a:solidFill>
                      <a:srgbClr val="003366"/>
                    </a:solidFill>
                    <a:effectLst/>
                    <a:latin typeface="ＭＳ Ｐ明朝" panose="02020600040205080304" pitchFamily="18" charset="-128"/>
                    <a:ea typeface="ＭＳ Ｐ明朝" panose="02020600040205080304" pitchFamily="18" charset="-128"/>
                  </a:rPr>
                  <a:t>日（土） </a:t>
                </a:r>
                <a:r>
                  <a:rPr lang="en-US" altLang="ja-JP" sz="1800" b="1" u="sng" spc="300" dirty="0" smtClean="0">
                    <a:solidFill>
                      <a:srgbClr val="003366"/>
                    </a:solidFill>
                    <a:latin typeface="ＭＳ Ｐ明朝" panose="02020600040205080304" pitchFamily="18" charset="-128"/>
                    <a:ea typeface="ＭＳ Ｐ明朝" panose="02020600040205080304" pitchFamily="18" charset="-128"/>
                  </a:rPr>
                  <a:t>13:30-16:00</a:t>
                </a:r>
                <a:endParaRPr kumimoji="1" lang="ja-JP" altLang="en-US" sz="3200" spc="810" dirty="0" smtClean="0">
                  <a:solidFill>
                    <a:srgbClr val="003366"/>
                  </a:solidFill>
                  <a:latin typeface="UD デジタル 教科書体 NK-R" panose="02020400000000000000" pitchFamily="18" charset="-128"/>
                  <a:ea typeface="UD デジタル 教科書体 NK-R" panose="02020400000000000000" pitchFamily="18" charset="-128"/>
                </a:endParaRPr>
              </a:p>
            </p:txBody>
          </p:sp>
          <p:sp>
            <p:nvSpPr>
              <p:cNvPr id="9" name="テキスト ボックス 8"/>
              <p:cNvSpPr txBox="1"/>
              <p:nvPr/>
            </p:nvSpPr>
            <p:spPr>
              <a:xfrm>
                <a:off x="437555" y="7897870"/>
                <a:ext cx="7361148" cy="646331"/>
              </a:xfrm>
              <a:prstGeom prst="rect">
                <a:avLst/>
              </a:prstGeom>
              <a:noFill/>
            </p:spPr>
            <p:txBody>
              <a:bodyPr wrap="square" rtlCol="0">
                <a:spAutoFit/>
              </a:bodyPr>
              <a:lstStyle/>
              <a:p>
                <a:r>
                  <a:rPr lang="ja-JP" altLang="en-US" sz="1800" b="1" spc="810" dirty="0" smtClean="0">
                    <a:solidFill>
                      <a:srgbClr val="003366"/>
                    </a:solidFill>
                    <a:latin typeface="ＭＳ Ｐ明朝" panose="02020600040205080304" pitchFamily="18" charset="-128"/>
                    <a:ea typeface="ＭＳ Ｐ明朝" panose="02020600040205080304" pitchFamily="18" charset="-128"/>
                  </a:rPr>
                  <a:t>定員 </a:t>
                </a:r>
                <a:r>
                  <a:rPr lang="en-US" altLang="ja-JP" sz="1800" b="1" u="sng" spc="810" dirty="0" smtClean="0">
                    <a:solidFill>
                      <a:srgbClr val="003366"/>
                    </a:solidFill>
                    <a:latin typeface="ＭＳ Ｐ明朝" panose="02020600040205080304" pitchFamily="18" charset="-128"/>
                    <a:ea typeface="ＭＳ Ｐ明朝" panose="02020600040205080304" pitchFamily="18" charset="-128"/>
                  </a:rPr>
                  <a:t>100</a:t>
                </a:r>
                <a:r>
                  <a:rPr lang="ja-JP" altLang="en-US" sz="1800" b="1" u="sng" spc="810" dirty="0" smtClean="0">
                    <a:solidFill>
                      <a:srgbClr val="003366"/>
                    </a:solidFill>
                    <a:latin typeface="ＭＳ Ｐ明朝" panose="02020600040205080304" pitchFamily="18" charset="-128"/>
                    <a:ea typeface="ＭＳ Ｐ明朝" panose="02020600040205080304" pitchFamily="18" charset="-128"/>
                  </a:rPr>
                  <a:t>名（先着</a:t>
                </a:r>
                <a:r>
                  <a:rPr lang="ja-JP" altLang="en-US" sz="1800" b="1" u="sng" spc="810" dirty="0">
                    <a:solidFill>
                      <a:srgbClr val="003366"/>
                    </a:solidFill>
                    <a:latin typeface="ＭＳ Ｐ明朝" panose="02020600040205080304" pitchFamily="18" charset="-128"/>
                    <a:ea typeface="ＭＳ Ｐ明朝" panose="02020600040205080304" pitchFamily="18" charset="-128"/>
                  </a:rPr>
                  <a:t>）</a:t>
                </a:r>
                <a:r>
                  <a:rPr lang="ja-JP" altLang="en-US" sz="1200" b="1" dirty="0">
                    <a:solidFill>
                      <a:srgbClr val="800000"/>
                    </a:solidFill>
                    <a:latin typeface="ＭＳ Ｐ明朝" panose="02020600040205080304" pitchFamily="18" charset="-128"/>
                    <a:ea typeface="ＭＳ Ｐ明朝" panose="02020600040205080304" pitchFamily="18" charset="-128"/>
                  </a:rPr>
                  <a:t>お問い合わせ・</a:t>
                </a:r>
                <a:r>
                  <a:rPr lang="ja-JP" altLang="en-US" sz="1200" b="1" dirty="0" smtClean="0">
                    <a:solidFill>
                      <a:srgbClr val="800000"/>
                    </a:solidFill>
                    <a:latin typeface="ＭＳ Ｐ明朝" panose="02020600040205080304" pitchFamily="18" charset="-128"/>
                    <a:ea typeface="ＭＳ Ｐ明朝" panose="02020600040205080304" pitchFamily="18" charset="-128"/>
                  </a:rPr>
                  <a:t>お申し込み</a:t>
                </a:r>
                <a:r>
                  <a:rPr lang="ja-JP" altLang="en-US" sz="1200" b="1" dirty="0">
                    <a:solidFill>
                      <a:srgbClr val="800000"/>
                    </a:solidFill>
                    <a:latin typeface="ＭＳ Ｐ明朝" panose="02020600040205080304" pitchFamily="18" charset="-128"/>
                    <a:ea typeface="ＭＳ Ｐ明朝" panose="02020600040205080304" pitchFamily="18" charset="-128"/>
                  </a:rPr>
                  <a:t>は裏面をご確認ください。</a:t>
                </a:r>
              </a:p>
              <a:p>
                <a:endParaRPr kumimoji="1" lang="ja-JP" altLang="en-US" sz="1800" b="1" u="sng" spc="810" dirty="0" smtClean="0">
                  <a:solidFill>
                    <a:srgbClr val="003366"/>
                  </a:solidFill>
                  <a:latin typeface="ＭＳ Ｐ明朝" panose="02020600040205080304" pitchFamily="18" charset="-128"/>
                  <a:ea typeface="ＭＳ Ｐ明朝" panose="02020600040205080304" pitchFamily="18" charset="-128"/>
                </a:endParaRPr>
              </a:p>
            </p:txBody>
          </p:sp>
          <p:sp>
            <p:nvSpPr>
              <p:cNvPr id="15" name="テキスト ボックス 14"/>
              <p:cNvSpPr txBox="1"/>
              <p:nvPr/>
            </p:nvSpPr>
            <p:spPr>
              <a:xfrm>
                <a:off x="5711103" y="7525463"/>
                <a:ext cx="2030167" cy="338554"/>
              </a:xfrm>
              <a:prstGeom prst="rect">
                <a:avLst/>
              </a:prstGeom>
              <a:noFill/>
            </p:spPr>
            <p:txBody>
              <a:bodyPr wrap="square" rtlCol="0">
                <a:spAutoFit/>
              </a:bodyPr>
              <a:lstStyle/>
              <a:p>
                <a:r>
                  <a:rPr kumimoji="1" lang="ja-JP" altLang="en-US" sz="1600" b="1" spc="300" dirty="0" smtClean="0">
                    <a:solidFill>
                      <a:srgbClr val="003366"/>
                    </a:solidFill>
                    <a:latin typeface="ＤＦＧ平成明朝体W5" pitchFamily="18" charset="-128"/>
                    <a:ea typeface="ＤＦＧ平成明朝体W5" pitchFamily="18" charset="-128"/>
                  </a:rPr>
                  <a:t>受付開始</a:t>
                </a:r>
                <a:r>
                  <a:rPr kumimoji="1" lang="en-US" altLang="ja-JP" sz="1600" b="1" spc="300" dirty="0" smtClean="0">
                    <a:solidFill>
                      <a:srgbClr val="003366"/>
                    </a:solidFill>
                    <a:latin typeface="ＤＦＧ平成明朝体W5" pitchFamily="18" charset="-128"/>
                    <a:ea typeface="ＤＦＧ平成明朝体W5" pitchFamily="18" charset="-128"/>
                  </a:rPr>
                  <a:t>13:00</a:t>
                </a:r>
                <a:endParaRPr kumimoji="1" lang="ja-JP" altLang="en-US" sz="1600" b="1" spc="300" dirty="0" smtClean="0">
                  <a:solidFill>
                    <a:srgbClr val="003366"/>
                  </a:solidFill>
                  <a:latin typeface="ＤＦＧ平成明朝体W5" pitchFamily="18" charset="-128"/>
                  <a:ea typeface="ＤＦＧ平成明朝体W5" pitchFamily="18" charset="-128"/>
                </a:endParaRPr>
              </a:p>
            </p:txBody>
          </p:sp>
          <p:sp>
            <p:nvSpPr>
              <p:cNvPr id="17" name="テキスト ボックス 16"/>
              <p:cNvSpPr txBox="1"/>
              <p:nvPr/>
            </p:nvSpPr>
            <p:spPr>
              <a:xfrm flipH="1">
                <a:off x="432108" y="8231029"/>
                <a:ext cx="6763237" cy="369332"/>
              </a:xfrm>
              <a:prstGeom prst="rect">
                <a:avLst/>
              </a:prstGeom>
              <a:noFill/>
            </p:spPr>
            <p:txBody>
              <a:bodyPr wrap="square" rtlCol="0">
                <a:spAutoFit/>
              </a:bodyPr>
              <a:lstStyle/>
              <a:p>
                <a:r>
                  <a:rPr kumimoji="1" lang="ja-JP" altLang="en-US" sz="1800" b="1" spc="810" dirty="0" smtClean="0">
                    <a:solidFill>
                      <a:srgbClr val="003366"/>
                    </a:solidFill>
                    <a:latin typeface="ＭＳ Ｐ明朝" panose="02020600040205080304" pitchFamily="18" charset="-128"/>
                    <a:ea typeface="ＭＳ Ｐ明朝" panose="02020600040205080304" pitchFamily="18" charset="-128"/>
                  </a:rPr>
                  <a:t>会場 </a:t>
                </a:r>
                <a:r>
                  <a:rPr kumimoji="1" lang="ja-JP" altLang="en-US" sz="1800" b="1" u="sng" spc="810" dirty="0" smtClean="0">
                    <a:solidFill>
                      <a:srgbClr val="003366"/>
                    </a:solidFill>
                    <a:latin typeface="ＭＳ Ｐ明朝" panose="02020600040205080304" pitchFamily="18" charset="-128"/>
                    <a:ea typeface="ＭＳ Ｐ明朝" panose="02020600040205080304" pitchFamily="18" charset="-128"/>
                  </a:rPr>
                  <a:t>米子コンベンションセンター国際会議室</a:t>
                </a:r>
              </a:p>
            </p:txBody>
          </p:sp>
        </p:grpSp>
        <p:sp>
          <p:nvSpPr>
            <p:cNvPr id="8" name="テキスト ボックス 7"/>
            <p:cNvSpPr txBox="1"/>
            <p:nvPr/>
          </p:nvSpPr>
          <p:spPr>
            <a:xfrm>
              <a:off x="163121" y="6775262"/>
              <a:ext cx="7374304" cy="984885"/>
            </a:xfrm>
            <a:prstGeom prst="rect">
              <a:avLst/>
            </a:prstGeom>
            <a:noFill/>
            <a:ln>
              <a:noFill/>
            </a:ln>
            <a:effectLst/>
          </p:spPr>
          <p:txBody>
            <a:bodyPr wrap="square" rtlCol="0">
              <a:spAutoFit/>
            </a:bodyPr>
            <a:lstStyle/>
            <a:p>
              <a:r>
                <a:rPr lang="ja-JP" altLang="en-US" sz="1400" b="1" spc="300" dirty="0" smtClean="0">
                  <a:solidFill>
                    <a:srgbClr val="800000"/>
                  </a:solidFill>
                  <a:effectLst>
                    <a:glow rad="228600">
                      <a:schemeClr val="bg1">
                        <a:alpha val="40000"/>
                      </a:schemeClr>
                    </a:glow>
                  </a:effectLst>
                  <a:ea typeface="ＤＦＧ平成明朝体W5"/>
                </a:rPr>
                <a:t>  </a:t>
              </a:r>
              <a:r>
                <a:rPr lang="ja-JP" altLang="en-US" sz="1600" spc="300" dirty="0" smtClean="0">
                  <a:solidFill>
                    <a:srgbClr val="800000"/>
                  </a:solidFill>
                  <a:effectLst>
                    <a:glow rad="228600">
                      <a:schemeClr val="bg1">
                        <a:alpha val="40000"/>
                      </a:schemeClr>
                    </a:glow>
                  </a:effectLst>
                  <a:latin typeface="HG創英角ｺﾞｼｯｸUB" panose="020B0909000000000000" pitchFamily="49" charset="-128"/>
                  <a:ea typeface="HG創英角ｺﾞｼｯｸUB" panose="020B0909000000000000" pitchFamily="49" charset="-128"/>
                </a:rPr>
                <a:t>「</a:t>
              </a:r>
              <a:r>
                <a:rPr lang="ja-JP" altLang="en-US" sz="1400" spc="300" dirty="0" smtClean="0">
                  <a:solidFill>
                    <a:srgbClr val="800000"/>
                  </a:solidFill>
                  <a:effectLst>
                    <a:glow rad="228600">
                      <a:schemeClr val="bg1">
                        <a:alpha val="40000"/>
                      </a:schemeClr>
                    </a:glow>
                  </a:effectLst>
                  <a:latin typeface="HG創英角ｺﾞｼｯｸUB" panose="020B0909000000000000" pitchFamily="49" charset="-128"/>
                  <a:ea typeface="HG創英角ｺﾞｼｯｸUB" panose="020B0909000000000000" pitchFamily="49" charset="-128"/>
                </a:rPr>
                <a:t>ブラタモリ」（</a:t>
              </a:r>
              <a:r>
                <a:rPr lang="en-US" altLang="ja-JP" sz="1400" spc="300" dirty="0" smtClean="0">
                  <a:solidFill>
                    <a:srgbClr val="800000"/>
                  </a:solidFill>
                  <a:effectLst>
                    <a:glow rad="228600">
                      <a:schemeClr val="bg1">
                        <a:alpha val="40000"/>
                      </a:schemeClr>
                    </a:glow>
                  </a:effectLst>
                  <a:latin typeface="HG創英角ｺﾞｼｯｸUB" panose="020B0909000000000000" pitchFamily="49" charset="-128"/>
                  <a:ea typeface="HG創英角ｺﾞｼｯｸUB" panose="020B0909000000000000" pitchFamily="49" charset="-128"/>
                </a:rPr>
                <a:t>NHK</a:t>
              </a:r>
              <a:r>
                <a:rPr lang="ja-JP" altLang="en-US" sz="1400" spc="300" dirty="0" smtClean="0">
                  <a:solidFill>
                    <a:srgbClr val="800000"/>
                  </a:solidFill>
                  <a:effectLst>
                    <a:glow rad="228600">
                      <a:schemeClr val="bg1">
                        <a:alpha val="40000"/>
                      </a:schemeClr>
                    </a:glow>
                  </a:effectLst>
                  <a:latin typeface="HG創英角ｺﾞｼｯｸUB" panose="020B0909000000000000" pitchFamily="49" charset="-128"/>
                  <a:ea typeface="HG創英角ｺﾞｼｯｸUB" panose="020B0909000000000000" pitchFamily="49" charset="-128"/>
                </a:rPr>
                <a:t>総合テレビ）の案内役を務め、大山・中海圏の歴史文化に幅広く精通している石村氏や日野川で活動している地域の方のお話を通じて、日野川</a:t>
              </a:r>
              <a:r>
                <a:rPr lang="ja-JP" altLang="en-US" sz="1400" spc="300" dirty="0">
                  <a:solidFill>
                    <a:srgbClr val="800000"/>
                  </a:solidFill>
                  <a:effectLst>
                    <a:glow rad="228600">
                      <a:schemeClr val="bg1">
                        <a:alpha val="40000"/>
                      </a:schemeClr>
                    </a:glow>
                  </a:effectLst>
                  <a:latin typeface="HG創英角ｺﾞｼｯｸUB" panose="020B0909000000000000" pitchFamily="49" charset="-128"/>
                  <a:ea typeface="HG創英角ｺﾞｼｯｸUB" panose="020B0909000000000000" pitchFamily="49" charset="-128"/>
                </a:rPr>
                <a:t>とその流域の恵まれた環境</a:t>
              </a:r>
              <a:r>
                <a:rPr lang="ja-JP" altLang="en-US" sz="1400" spc="300" dirty="0" smtClean="0">
                  <a:solidFill>
                    <a:srgbClr val="800000"/>
                  </a:solidFill>
                  <a:effectLst>
                    <a:glow rad="228600">
                      <a:schemeClr val="bg1">
                        <a:alpha val="40000"/>
                      </a:schemeClr>
                    </a:glow>
                  </a:effectLst>
                  <a:latin typeface="HG創英角ｺﾞｼｯｸUB" panose="020B0909000000000000" pitchFamily="49" charset="-128"/>
                  <a:ea typeface="HG創英角ｺﾞｼｯｸUB" panose="020B0909000000000000" pitchFamily="49" charset="-128"/>
                </a:rPr>
                <a:t>を次</a:t>
              </a:r>
              <a:r>
                <a:rPr lang="ja-JP" altLang="en-US" sz="1400" spc="300" dirty="0">
                  <a:solidFill>
                    <a:srgbClr val="800000"/>
                  </a:solidFill>
                  <a:effectLst>
                    <a:glow rad="228600">
                      <a:schemeClr val="bg1">
                        <a:alpha val="40000"/>
                      </a:schemeClr>
                    </a:glow>
                  </a:effectLst>
                  <a:latin typeface="HG創英角ｺﾞｼｯｸUB" panose="020B0909000000000000" pitchFamily="49" charset="-128"/>
                  <a:ea typeface="HG創英角ｺﾞｼｯｸUB" panose="020B0909000000000000" pitchFamily="49" charset="-128"/>
                </a:rPr>
                <a:t>の世代</a:t>
              </a:r>
              <a:r>
                <a:rPr lang="ja-JP" altLang="en-US" sz="1400" spc="300" dirty="0" smtClean="0">
                  <a:solidFill>
                    <a:srgbClr val="800000"/>
                  </a:solidFill>
                  <a:effectLst>
                    <a:glow rad="228600">
                      <a:schemeClr val="bg1">
                        <a:alpha val="40000"/>
                      </a:schemeClr>
                    </a:glow>
                  </a:effectLst>
                  <a:latin typeface="HG創英角ｺﾞｼｯｸUB" panose="020B0909000000000000" pitchFamily="49" charset="-128"/>
                  <a:ea typeface="HG創英角ｺﾞｼｯｸUB" panose="020B0909000000000000" pitchFamily="49" charset="-128"/>
                </a:rPr>
                <a:t>に引き継いで</a:t>
              </a:r>
              <a:r>
                <a:rPr lang="ja-JP" altLang="en-US" sz="1400" spc="300" dirty="0">
                  <a:solidFill>
                    <a:srgbClr val="800000"/>
                  </a:solidFill>
                  <a:effectLst>
                    <a:glow rad="228600">
                      <a:schemeClr val="bg1">
                        <a:alpha val="40000"/>
                      </a:schemeClr>
                    </a:glow>
                  </a:effectLst>
                  <a:latin typeface="HG創英角ｺﾞｼｯｸUB" panose="020B0909000000000000" pitchFamily="49" charset="-128"/>
                  <a:ea typeface="HG創英角ｺﾞｼｯｸUB" panose="020B0909000000000000" pitchFamily="49" charset="-128"/>
                </a:rPr>
                <a:t>いくこと</a:t>
              </a:r>
              <a:r>
                <a:rPr lang="ja-JP" altLang="en-US" sz="1400" spc="300" dirty="0" smtClean="0">
                  <a:solidFill>
                    <a:srgbClr val="800000"/>
                  </a:solidFill>
                  <a:effectLst>
                    <a:glow rad="228600">
                      <a:schemeClr val="bg1">
                        <a:alpha val="40000"/>
                      </a:schemeClr>
                    </a:glow>
                  </a:effectLst>
                  <a:latin typeface="HG創英角ｺﾞｼｯｸUB" panose="020B0909000000000000" pitchFamily="49" charset="-128"/>
                  <a:ea typeface="HG創英角ｺﾞｼｯｸUB" panose="020B0909000000000000" pitchFamily="49" charset="-128"/>
                </a:rPr>
                <a:t>を皆様</a:t>
              </a:r>
              <a:r>
                <a:rPr lang="ja-JP" altLang="en-US" sz="1400" spc="300" dirty="0">
                  <a:solidFill>
                    <a:srgbClr val="800000"/>
                  </a:solidFill>
                  <a:effectLst>
                    <a:glow rad="228600">
                      <a:schemeClr val="bg1">
                        <a:alpha val="40000"/>
                      </a:schemeClr>
                    </a:glow>
                  </a:effectLst>
                  <a:latin typeface="HG創英角ｺﾞｼｯｸUB" panose="020B0909000000000000" pitchFamily="49" charset="-128"/>
                  <a:ea typeface="HG創英角ｺﾞｼｯｸUB" panose="020B0909000000000000" pitchFamily="49" charset="-128"/>
                </a:rPr>
                <a:t>とともに考えていきたいと思います</a:t>
              </a:r>
              <a:r>
                <a:rPr lang="ja-JP" altLang="en-US" sz="1400" spc="300" dirty="0" smtClean="0">
                  <a:solidFill>
                    <a:srgbClr val="800000"/>
                  </a:solidFill>
                  <a:effectLst>
                    <a:glow rad="228600">
                      <a:schemeClr val="bg1">
                        <a:alpha val="40000"/>
                      </a:schemeClr>
                    </a:glow>
                  </a:effectLst>
                  <a:latin typeface="HG創英角ｺﾞｼｯｸUB" panose="020B0909000000000000" pitchFamily="49" charset="-128"/>
                  <a:ea typeface="HG創英角ｺﾞｼｯｸUB" panose="020B0909000000000000" pitchFamily="49" charset="-128"/>
                </a:rPr>
                <a:t>。</a:t>
              </a:r>
              <a:endParaRPr lang="ja-JP" altLang="ja-JP" sz="1400" spc="300" dirty="0">
                <a:solidFill>
                  <a:srgbClr val="800000"/>
                </a:solidFill>
                <a:effectLst>
                  <a:glow rad="228600">
                    <a:schemeClr val="bg1">
                      <a:alpha val="40000"/>
                    </a:schemeClr>
                  </a:glow>
                </a:effectLst>
                <a:latin typeface="HG創英角ｺﾞｼｯｸUB" panose="020B0909000000000000" pitchFamily="49" charset="-128"/>
                <a:ea typeface="HG創英角ｺﾞｼｯｸUB" panose="020B0909000000000000" pitchFamily="49" charset="-128"/>
              </a:endParaRPr>
            </a:p>
          </p:txBody>
        </p:sp>
        <p:grpSp>
          <p:nvGrpSpPr>
            <p:cNvPr id="2" name="グループ化 1"/>
            <p:cNvGrpSpPr/>
            <p:nvPr/>
          </p:nvGrpSpPr>
          <p:grpSpPr>
            <a:xfrm>
              <a:off x="109149" y="8755829"/>
              <a:ext cx="7755265" cy="1374191"/>
              <a:chOff x="158787" y="8809429"/>
              <a:chExt cx="7755265" cy="1374191"/>
            </a:xfrm>
          </p:grpSpPr>
          <p:pic>
            <p:nvPicPr>
              <p:cNvPr id="51" name="図 50"/>
              <p:cNvPicPr>
                <a:picLocks noChangeAspect="1"/>
              </p:cNvPicPr>
              <p:nvPr/>
            </p:nvPicPr>
            <p:blipFill>
              <a:blip r:embed="rId3"/>
              <a:stretch>
                <a:fillRect/>
              </a:stretch>
            </p:blipFill>
            <p:spPr>
              <a:xfrm>
                <a:off x="158787" y="8809429"/>
                <a:ext cx="1041482" cy="1317474"/>
              </a:xfrm>
              <a:prstGeom prst="rect">
                <a:avLst/>
              </a:prstGeom>
              <a:ln>
                <a:noFill/>
              </a:ln>
              <a:effectLst>
                <a:softEdge rad="112500"/>
              </a:effectLst>
            </p:spPr>
          </p:pic>
          <p:sp>
            <p:nvSpPr>
              <p:cNvPr id="41" name="正方形/長方形 40"/>
              <p:cNvSpPr/>
              <p:nvPr/>
            </p:nvSpPr>
            <p:spPr>
              <a:xfrm>
                <a:off x="1200269" y="8847198"/>
                <a:ext cx="2963770" cy="1000274"/>
              </a:xfrm>
              <a:prstGeom prst="rect">
                <a:avLst/>
              </a:prstGeom>
              <a:noFill/>
            </p:spPr>
            <p:txBody>
              <a:bodyPr wrap="square" lIns="0" tIns="0" rIns="0" bIns="0" rtlCol="0" anchor="ctr">
                <a:spAutoFit/>
              </a:bodyPr>
              <a:lstStyle/>
              <a:p>
                <a:r>
                  <a:rPr lang="ja-JP" altLang="en-US" sz="1100" dirty="0">
                    <a:solidFill>
                      <a:srgbClr val="003366"/>
                    </a:solidFill>
                    <a:latin typeface="ＭＳ Ｐゴシック" panose="020B0600070205080204" pitchFamily="50" charset="-128"/>
                    <a:ea typeface="ＭＳ Ｐゴシック" panose="020B0600070205080204" pitchFamily="50" charset="-128"/>
                  </a:rPr>
                  <a:t>■</a:t>
                </a:r>
                <a:r>
                  <a:rPr lang="ja-JP" altLang="en-US" sz="1100" dirty="0" smtClean="0">
                    <a:solidFill>
                      <a:srgbClr val="003366"/>
                    </a:solidFill>
                    <a:latin typeface="ＭＳ Ｐゴシック" panose="020B0600070205080204" pitchFamily="50" charset="-128"/>
                    <a:ea typeface="ＭＳ Ｐゴシック" panose="020B0600070205080204" pitchFamily="50" charset="-128"/>
                  </a:rPr>
                  <a:t>講　演</a:t>
                </a:r>
                <a:endParaRPr lang="en-US" altLang="ja-JP" sz="1100" dirty="0" smtClean="0">
                  <a:solidFill>
                    <a:srgbClr val="003366"/>
                  </a:solidFill>
                  <a:latin typeface="ＭＳ Ｐゴシック" panose="020B0600070205080204" pitchFamily="50" charset="-128"/>
                  <a:ea typeface="ＭＳ Ｐゴシック" panose="020B0600070205080204" pitchFamily="50" charset="-128"/>
                </a:endParaRPr>
              </a:p>
              <a:p>
                <a:pPr>
                  <a:spcBef>
                    <a:spcPts val="600"/>
                  </a:spcBef>
                </a:pPr>
                <a:r>
                  <a:rPr lang="ja-JP" altLang="en-US" sz="1100" dirty="0">
                    <a:solidFill>
                      <a:srgbClr val="003366"/>
                    </a:solidFill>
                    <a:latin typeface="ＭＳ Ｐゴシック" panose="020B0600070205080204" pitchFamily="50" charset="-128"/>
                    <a:ea typeface="ＭＳ Ｐゴシック" panose="020B0600070205080204" pitchFamily="50" charset="-128"/>
                  </a:rPr>
                  <a:t>　</a:t>
                </a:r>
                <a:r>
                  <a:rPr lang="ja-JP" altLang="en-US" sz="1100" dirty="0" smtClean="0">
                    <a:solidFill>
                      <a:srgbClr val="003366"/>
                    </a:solidFill>
                    <a:latin typeface="ＭＳ Ｐゴシック" panose="020B0600070205080204" pitchFamily="50" charset="-128"/>
                    <a:ea typeface="ＭＳ Ｐゴシック" panose="020B0600070205080204" pitchFamily="50" charset="-128"/>
                  </a:rPr>
                  <a:t>　「</a:t>
                </a:r>
                <a:r>
                  <a:rPr lang="ja-JP" altLang="en-US" sz="1100" dirty="0">
                    <a:solidFill>
                      <a:srgbClr val="003366"/>
                    </a:solidFill>
                    <a:latin typeface="ＭＳ Ｐゴシック" panose="020B0600070205080204" pitchFamily="50" charset="-128"/>
                    <a:ea typeface="ＭＳ Ｐゴシック" panose="020B0600070205080204" pitchFamily="50" charset="-128"/>
                  </a:rPr>
                  <a:t>日野川流域の風景が語りかけるもの</a:t>
                </a:r>
                <a:r>
                  <a:rPr lang="ja-JP" altLang="en-US" sz="1100" dirty="0" smtClean="0">
                    <a:solidFill>
                      <a:srgbClr val="003366"/>
                    </a:solidFill>
                    <a:latin typeface="ＭＳ Ｐゴシック" panose="020B0600070205080204" pitchFamily="50" charset="-128"/>
                    <a:ea typeface="ＭＳ Ｐゴシック" panose="020B0600070205080204" pitchFamily="50" charset="-128"/>
                  </a:rPr>
                  <a:t>」 </a:t>
                </a:r>
                <a:endParaRPr lang="en-US" altLang="ja-JP" sz="1100" dirty="0" smtClean="0">
                  <a:solidFill>
                    <a:srgbClr val="003366"/>
                  </a:solidFill>
                  <a:latin typeface="ＭＳ Ｐゴシック" panose="020B0600070205080204" pitchFamily="50" charset="-128"/>
                  <a:ea typeface="ＭＳ Ｐゴシック" panose="020B0600070205080204" pitchFamily="50" charset="-128"/>
                </a:endParaRPr>
              </a:p>
              <a:p>
                <a:r>
                  <a:rPr lang="ja-JP" altLang="en-US" sz="1100" dirty="0">
                    <a:solidFill>
                      <a:srgbClr val="003366"/>
                    </a:solidFill>
                    <a:latin typeface="ＭＳ Ｐゴシック" panose="020B0600070205080204" pitchFamily="50" charset="-128"/>
                    <a:ea typeface="ＭＳ Ｐゴシック" panose="020B0600070205080204" pitchFamily="50" charset="-128"/>
                  </a:rPr>
                  <a:t>　</a:t>
                </a:r>
                <a:r>
                  <a:rPr lang="ja-JP" altLang="en-US" sz="1100" dirty="0" smtClean="0">
                    <a:solidFill>
                      <a:srgbClr val="003366"/>
                    </a:solidFill>
                    <a:latin typeface="ＭＳ Ｐゴシック" panose="020B0600070205080204" pitchFamily="50" charset="-128"/>
                    <a:ea typeface="ＭＳ Ｐゴシック" panose="020B0600070205080204" pitchFamily="50" charset="-128"/>
                  </a:rPr>
                  <a:t>　　　　～</a:t>
                </a:r>
                <a:r>
                  <a:rPr lang="en-US" altLang="ja-JP" sz="1100" dirty="0">
                    <a:solidFill>
                      <a:srgbClr val="003366"/>
                    </a:solidFill>
                    <a:latin typeface="ＭＳ Ｐゴシック" panose="020B0600070205080204" pitchFamily="50" charset="-128"/>
                    <a:ea typeface="ＭＳ Ｐゴシック" panose="020B0600070205080204" pitchFamily="50" charset="-128"/>
                  </a:rPr>
                  <a:t>Message from the Mother River</a:t>
                </a:r>
                <a:r>
                  <a:rPr lang="ja-JP" altLang="en-US" sz="1100" dirty="0" smtClean="0">
                    <a:solidFill>
                      <a:srgbClr val="003366"/>
                    </a:solidFill>
                    <a:latin typeface="ＭＳ Ｐゴシック" panose="020B0600070205080204" pitchFamily="50" charset="-128"/>
                    <a:ea typeface="ＭＳ Ｐゴシック" panose="020B0600070205080204" pitchFamily="50" charset="-128"/>
                  </a:rPr>
                  <a:t>～</a:t>
                </a:r>
                <a:endParaRPr lang="ja-JP" altLang="en-US" sz="1100" dirty="0">
                  <a:solidFill>
                    <a:srgbClr val="003366"/>
                  </a:solidFill>
                  <a:latin typeface="ＭＳ Ｐゴシック" panose="020B0600070205080204" pitchFamily="50" charset="-128"/>
                  <a:ea typeface="ＭＳ Ｐゴシック" panose="020B0600070205080204" pitchFamily="50" charset="-128"/>
                </a:endParaRPr>
              </a:p>
              <a:p>
                <a:pPr>
                  <a:spcBef>
                    <a:spcPts val="600"/>
                  </a:spcBef>
                </a:pPr>
                <a:r>
                  <a:rPr lang="ja-JP" altLang="en-US" sz="1100" dirty="0" smtClean="0">
                    <a:solidFill>
                      <a:srgbClr val="003366"/>
                    </a:solidFill>
                    <a:latin typeface="ＭＳ Ｐゴシック" panose="020B0600070205080204" pitchFamily="50" charset="-128"/>
                    <a:ea typeface="ＭＳ Ｐゴシック" panose="020B0600070205080204" pitchFamily="50" charset="-128"/>
                  </a:rPr>
                  <a:t>（</a:t>
                </a:r>
                <a:r>
                  <a:rPr lang="ja-JP" altLang="en-US" sz="1100" dirty="0">
                    <a:solidFill>
                      <a:srgbClr val="003366"/>
                    </a:solidFill>
                    <a:latin typeface="ＭＳ Ｐゴシック" panose="020B0600070205080204" pitchFamily="50" charset="-128"/>
                    <a:ea typeface="ＭＳ Ｐゴシック" panose="020B0600070205080204" pitchFamily="50" charset="-128"/>
                  </a:rPr>
                  <a:t>公財）とっとりコンベンションビューロー理事長　</a:t>
                </a:r>
                <a:endParaRPr lang="en-US" altLang="ja-JP" sz="1100" dirty="0" smtClean="0">
                  <a:solidFill>
                    <a:srgbClr val="003366"/>
                  </a:solidFill>
                  <a:latin typeface="ＭＳ Ｐゴシック" panose="020B0600070205080204" pitchFamily="50" charset="-128"/>
                  <a:ea typeface="ＭＳ Ｐゴシック" panose="020B0600070205080204" pitchFamily="50" charset="-128"/>
                </a:endParaRPr>
              </a:p>
              <a:p>
                <a:r>
                  <a:rPr lang="ja-JP" altLang="en-US" sz="1100" dirty="0">
                    <a:solidFill>
                      <a:srgbClr val="003366"/>
                    </a:solidFill>
                    <a:latin typeface="ＭＳ Ｐゴシック" panose="020B0600070205080204" pitchFamily="50" charset="-128"/>
                    <a:ea typeface="ＭＳ Ｐゴシック" panose="020B0600070205080204" pitchFamily="50" charset="-128"/>
                  </a:rPr>
                  <a:t>　</a:t>
                </a:r>
                <a:r>
                  <a:rPr lang="ja-JP" altLang="en-US" sz="1100" dirty="0" smtClean="0">
                    <a:solidFill>
                      <a:srgbClr val="003366"/>
                    </a:solidFill>
                    <a:latin typeface="ＭＳ Ｐゴシック" panose="020B0600070205080204" pitchFamily="50" charset="-128"/>
                    <a:ea typeface="ＭＳ Ｐゴシック" panose="020B0600070205080204" pitchFamily="50" charset="-128"/>
                  </a:rPr>
                  <a:t>　　　　　　　　　　　　　　　　　　　石村　隆男氏</a:t>
                </a:r>
                <a:endParaRPr lang="ja-JP" altLang="en-US" sz="1100" dirty="0">
                  <a:solidFill>
                    <a:srgbClr val="003366"/>
                  </a:solidFill>
                  <a:latin typeface="ＭＳ Ｐゴシック" panose="020B0600070205080204" pitchFamily="50" charset="-128"/>
                  <a:ea typeface="ＭＳ Ｐゴシック" panose="020B0600070205080204" pitchFamily="50" charset="-128"/>
                </a:endParaRPr>
              </a:p>
            </p:txBody>
          </p:sp>
          <p:sp>
            <p:nvSpPr>
              <p:cNvPr id="50" name="正方形/長方形 49"/>
              <p:cNvSpPr/>
              <p:nvPr/>
            </p:nvSpPr>
            <p:spPr>
              <a:xfrm>
                <a:off x="4054658" y="8844792"/>
                <a:ext cx="3859394" cy="1338828"/>
              </a:xfrm>
              <a:prstGeom prst="rect">
                <a:avLst/>
              </a:prstGeom>
              <a:noFill/>
            </p:spPr>
            <p:txBody>
              <a:bodyPr wrap="square" lIns="0" tIns="0" rIns="0" bIns="0" rtlCol="0" anchor="ctr">
                <a:spAutoFit/>
              </a:bodyPr>
              <a:lstStyle/>
              <a:p>
                <a:r>
                  <a:rPr lang="ja-JP" altLang="en-US" sz="1100" dirty="0" smtClean="0">
                    <a:solidFill>
                      <a:srgbClr val="003366"/>
                    </a:solidFill>
                    <a:latin typeface="ＭＳ Ｐゴシック" panose="020B0600070205080204" pitchFamily="50" charset="-128"/>
                    <a:ea typeface="ＭＳ Ｐゴシック" panose="020B0600070205080204" pitchFamily="50" charset="-128"/>
                  </a:rPr>
                  <a:t>■パネルディスカッション</a:t>
                </a:r>
                <a:endParaRPr lang="ja-JP" altLang="en-US" sz="1100" dirty="0">
                  <a:solidFill>
                    <a:srgbClr val="003366"/>
                  </a:solidFill>
                  <a:latin typeface="ＭＳ Ｐゴシック" panose="020B0600070205080204" pitchFamily="50" charset="-128"/>
                  <a:ea typeface="ＭＳ Ｐゴシック" panose="020B0600070205080204" pitchFamily="50" charset="-128"/>
                </a:endParaRPr>
              </a:p>
              <a:p>
                <a:pPr>
                  <a:spcBef>
                    <a:spcPts val="600"/>
                  </a:spcBef>
                </a:pPr>
                <a:r>
                  <a:rPr lang="ja-JP" altLang="en-US" sz="1100" dirty="0">
                    <a:solidFill>
                      <a:srgbClr val="003366"/>
                    </a:solidFill>
                    <a:latin typeface="ＭＳ Ｐゴシック" panose="020B0600070205080204" pitchFamily="50" charset="-128"/>
                    <a:ea typeface="ＭＳ Ｐゴシック" panose="020B0600070205080204" pitchFamily="50" charset="-128"/>
                  </a:rPr>
                  <a:t> </a:t>
                </a:r>
                <a:r>
                  <a:rPr lang="ja-JP" altLang="en-US" sz="1100" dirty="0" smtClean="0">
                    <a:solidFill>
                      <a:srgbClr val="003366"/>
                    </a:solidFill>
                    <a:latin typeface="ＭＳ Ｐゴシック" panose="020B0600070205080204" pitchFamily="50" charset="-128"/>
                    <a:ea typeface="ＭＳ Ｐゴシック" panose="020B0600070205080204" pitchFamily="50" charset="-128"/>
                  </a:rPr>
                  <a:t>　　パネリスト </a:t>
                </a:r>
                <a:endParaRPr lang="en-US" altLang="ja-JP" sz="1100" dirty="0" smtClean="0">
                  <a:solidFill>
                    <a:srgbClr val="003366"/>
                  </a:solidFill>
                  <a:latin typeface="ＭＳ Ｐゴシック" panose="020B0600070205080204" pitchFamily="50" charset="-128"/>
                  <a:ea typeface="ＭＳ Ｐゴシック" panose="020B0600070205080204" pitchFamily="50" charset="-128"/>
                </a:endParaRPr>
              </a:p>
              <a:p>
                <a:r>
                  <a:rPr lang="en-US" altLang="ja-JP" sz="1100" dirty="0">
                    <a:solidFill>
                      <a:srgbClr val="003366"/>
                    </a:solidFill>
                    <a:latin typeface="ＭＳ Ｐゴシック" panose="020B0600070205080204" pitchFamily="50" charset="-128"/>
                    <a:ea typeface="ＭＳ Ｐゴシック" panose="020B0600070205080204" pitchFamily="50" charset="-128"/>
                  </a:rPr>
                  <a:t> </a:t>
                </a:r>
                <a:r>
                  <a:rPr lang="en-US" altLang="ja-JP" sz="1100" dirty="0" smtClean="0">
                    <a:solidFill>
                      <a:srgbClr val="003366"/>
                    </a:solidFill>
                    <a:latin typeface="ＭＳ Ｐゴシック" panose="020B0600070205080204" pitchFamily="50" charset="-128"/>
                    <a:ea typeface="ＭＳ Ｐゴシック" panose="020B0600070205080204" pitchFamily="50" charset="-128"/>
                  </a:rPr>
                  <a:t>    </a:t>
                </a:r>
                <a:r>
                  <a:rPr lang="ja-JP" altLang="en-US" sz="1100" dirty="0">
                    <a:solidFill>
                      <a:srgbClr val="003366"/>
                    </a:solidFill>
                    <a:latin typeface="ＭＳ Ｐゴシック" panose="020B0600070205080204" pitchFamily="50" charset="-128"/>
                    <a:ea typeface="ＭＳ Ｐゴシック" panose="020B0600070205080204" pitchFamily="50" charset="-128"/>
                  </a:rPr>
                  <a:t> </a:t>
                </a:r>
                <a:r>
                  <a:rPr lang="ja-JP" altLang="en-US" sz="1100" dirty="0" smtClean="0">
                    <a:solidFill>
                      <a:srgbClr val="003366"/>
                    </a:solidFill>
                    <a:latin typeface="ＭＳ Ｐゴシック" panose="020B0600070205080204" pitchFamily="50" charset="-128"/>
                    <a:ea typeface="ＭＳ Ｐゴシック" panose="020B0600070205080204" pitchFamily="50" charset="-128"/>
                  </a:rPr>
                  <a:t>・</a:t>
                </a:r>
                <a:r>
                  <a:rPr lang="ja-JP" altLang="en-US" sz="1100" dirty="0">
                    <a:solidFill>
                      <a:srgbClr val="003366"/>
                    </a:solidFill>
                    <a:latin typeface="ＭＳ Ｐゴシック" panose="020B0600070205080204" pitchFamily="50" charset="-128"/>
                    <a:ea typeface="ＭＳ Ｐゴシック" panose="020B0600070205080204" pitchFamily="50" charset="-128"/>
                  </a:rPr>
                  <a:t>オシドリグループ代表　森田　順子氏</a:t>
                </a:r>
              </a:p>
              <a:p>
                <a:r>
                  <a:rPr lang="ja-JP" altLang="en-US" sz="1100" dirty="0" smtClean="0">
                    <a:solidFill>
                      <a:srgbClr val="003366"/>
                    </a:solidFill>
                    <a:latin typeface="ＭＳ Ｐゴシック" panose="020B0600070205080204" pitchFamily="50" charset="-128"/>
                    <a:ea typeface="ＭＳ Ｐゴシック" panose="020B0600070205080204" pitchFamily="50" charset="-128"/>
                  </a:rPr>
                  <a:t>      ・</a:t>
                </a:r>
                <a:r>
                  <a:rPr lang="ja-JP" altLang="en-US" sz="1100" dirty="0">
                    <a:solidFill>
                      <a:srgbClr val="003366"/>
                    </a:solidFill>
                    <a:latin typeface="ＭＳ Ｐゴシック" panose="020B0600070205080204" pitchFamily="50" charset="-128"/>
                    <a:ea typeface="ＭＳ Ｐゴシック" panose="020B0600070205080204" pitchFamily="50" charset="-128"/>
                  </a:rPr>
                  <a:t>鳥取環境</a:t>
                </a:r>
                <a:r>
                  <a:rPr lang="ja-JP" altLang="en-US" sz="1100" dirty="0" smtClean="0">
                    <a:solidFill>
                      <a:srgbClr val="003366"/>
                    </a:solidFill>
                    <a:latin typeface="ＭＳ Ｐゴシック" panose="020B0600070205080204" pitchFamily="50" charset="-128"/>
                    <a:ea typeface="ＭＳ Ｐゴシック" panose="020B0600070205080204" pitchFamily="50" charset="-128"/>
                  </a:rPr>
                  <a:t>大学 学生</a:t>
                </a:r>
                <a:r>
                  <a:rPr lang="en-US" altLang="ja-JP" sz="1100" dirty="0">
                    <a:solidFill>
                      <a:srgbClr val="003366"/>
                    </a:solidFill>
                    <a:latin typeface="ＭＳ Ｐゴシック" panose="020B0600070205080204" pitchFamily="50" charset="-128"/>
                    <a:ea typeface="ＭＳ Ｐゴシック" panose="020B0600070205080204" pitchFamily="50" charset="-128"/>
                  </a:rPr>
                  <a:t>EMS</a:t>
                </a:r>
                <a:r>
                  <a:rPr lang="ja-JP" altLang="en-US" sz="1100" dirty="0" smtClean="0">
                    <a:solidFill>
                      <a:srgbClr val="003366"/>
                    </a:solidFill>
                    <a:latin typeface="ＭＳ Ｐゴシック" panose="020B0600070205080204" pitchFamily="50" charset="-128"/>
                    <a:ea typeface="ＭＳ Ｐゴシック" panose="020B0600070205080204" pitchFamily="50" charset="-128"/>
                  </a:rPr>
                  <a:t>委員会 </a:t>
                </a:r>
                <a:r>
                  <a:rPr lang="en-US" altLang="ja-JP" sz="1100" dirty="0" smtClean="0">
                    <a:solidFill>
                      <a:srgbClr val="003366"/>
                    </a:solidFill>
                    <a:latin typeface="ＭＳ Ｐゴシック" panose="020B0600070205080204" pitchFamily="50" charset="-128"/>
                    <a:ea typeface="ＭＳ Ｐゴシック" panose="020B0600070205080204" pitchFamily="50" charset="-128"/>
                  </a:rPr>
                  <a:t>CFB</a:t>
                </a:r>
                <a:r>
                  <a:rPr lang="ja-JP" altLang="en-US" sz="1100" dirty="0" smtClean="0">
                    <a:solidFill>
                      <a:srgbClr val="003366"/>
                    </a:solidFill>
                    <a:latin typeface="ＭＳ Ｐゴシック" panose="020B0600070205080204" pitchFamily="50" charset="-128"/>
                    <a:ea typeface="ＭＳ Ｐゴシック" panose="020B0600070205080204" pitchFamily="50" charset="-128"/>
                  </a:rPr>
                  <a:t>プロジェクトの皆さん</a:t>
                </a:r>
                <a:endParaRPr lang="ja-JP" altLang="en-US" sz="1100" dirty="0">
                  <a:solidFill>
                    <a:srgbClr val="003366"/>
                  </a:solidFill>
                  <a:latin typeface="ＭＳ Ｐゴシック" panose="020B0600070205080204" pitchFamily="50" charset="-128"/>
                  <a:ea typeface="ＭＳ Ｐゴシック" panose="020B0600070205080204" pitchFamily="50" charset="-128"/>
                </a:endParaRPr>
              </a:p>
              <a:p>
                <a:r>
                  <a:rPr lang="ja-JP" altLang="en-US" sz="1100" dirty="0">
                    <a:solidFill>
                      <a:srgbClr val="003366"/>
                    </a:solidFill>
                    <a:latin typeface="ＭＳ Ｐゴシック" panose="020B0600070205080204" pitchFamily="50" charset="-128"/>
                    <a:ea typeface="ＭＳ Ｐゴシック" panose="020B0600070205080204" pitchFamily="50" charset="-128"/>
                  </a:rPr>
                  <a:t>    </a:t>
                </a:r>
                <a:r>
                  <a:rPr lang="ja-JP" altLang="en-US" sz="1100" dirty="0" smtClean="0">
                    <a:solidFill>
                      <a:srgbClr val="003366"/>
                    </a:solidFill>
                    <a:latin typeface="ＭＳ Ｐゴシック" panose="020B0600070205080204" pitchFamily="50" charset="-128"/>
                    <a:ea typeface="ＭＳ Ｐゴシック" panose="020B0600070205080204" pitchFamily="50" charset="-128"/>
                  </a:rPr>
                  <a:t>　・</a:t>
                </a:r>
                <a:r>
                  <a:rPr lang="ja-JP" altLang="en-US" sz="1100" dirty="0">
                    <a:solidFill>
                      <a:srgbClr val="003366"/>
                    </a:solidFill>
                    <a:latin typeface="ＭＳ Ｐゴシック" panose="020B0600070205080204" pitchFamily="50" charset="-128"/>
                    <a:ea typeface="ＭＳ Ｐゴシック" panose="020B0600070205080204" pitchFamily="50" charset="-128"/>
                  </a:rPr>
                  <a:t>日野川の源流と流域を守る会　幹事長　達磨　晋</a:t>
                </a:r>
                <a:r>
                  <a:rPr lang="ja-JP" altLang="en-US" sz="1100" dirty="0" smtClean="0">
                    <a:solidFill>
                      <a:srgbClr val="003366"/>
                    </a:solidFill>
                    <a:latin typeface="ＭＳ Ｐゴシック" panose="020B0600070205080204" pitchFamily="50" charset="-128"/>
                    <a:ea typeface="ＭＳ Ｐゴシック" panose="020B0600070205080204" pitchFamily="50" charset="-128"/>
                  </a:rPr>
                  <a:t>氏</a:t>
                </a:r>
                <a:endParaRPr lang="en-US" altLang="ja-JP" sz="1100" dirty="0" smtClean="0">
                  <a:solidFill>
                    <a:srgbClr val="003366"/>
                  </a:solidFill>
                  <a:latin typeface="ＭＳ Ｐゴシック" panose="020B0600070205080204" pitchFamily="50" charset="-128"/>
                  <a:ea typeface="ＭＳ Ｐゴシック" panose="020B0600070205080204" pitchFamily="50" charset="-128"/>
                </a:endParaRPr>
              </a:p>
              <a:p>
                <a:pPr>
                  <a:spcBef>
                    <a:spcPts val="600"/>
                  </a:spcBef>
                </a:pPr>
                <a:r>
                  <a:rPr lang="ja-JP" altLang="en-US" sz="1100" dirty="0">
                    <a:solidFill>
                      <a:srgbClr val="003366"/>
                    </a:solidFill>
                    <a:latin typeface="ＭＳ Ｐゴシック" panose="020B0600070205080204" pitchFamily="50" charset="-128"/>
                  </a:rPr>
                  <a:t>　　</a:t>
                </a:r>
                <a:r>
                  <a:rPr lang="ja-JP" altLang="en-US" sz="1100" dirty="0" smtClean="0">
                    <a:solidFill>
                      <a:srgbClr val="003366"/>
                    </a:solidFill>
                    <a:latin typeface="ＭＳ Ｐゴシック" panose="020B0600070205080204" pitchFamily="50" charset="-128"/>
                  </a:rPr>
                  <a:t>コーディネーター</a:t>
                </a:r>
                <a:endParaRPr lang="en-US" altLang="ja-JP" sz="1100" dirty="0" smtClean="0">
                  <a:solidFill>
                    <a:srgbClr val="003366"/>
                  </a:solidFill>
                  <a:latin typeface="ＭＳ Ｐゴシック" panose="020B0600070205080204" pitchFamily="50" charset="-128"/>
                </a:endParaRPr>
              </a:p>
              <a:p>
                <a:r>
                  <a:rPr lang="ja-JP" altLang="en-US" sz="1100" dirty="0">
                    <a:solidFill>
                      <a:srgbClr val="003366"/>
                    </a:solidFill>
                    <a:latin typeface="ＭＳ Ｐゴシック" panose="020B0600070205080204" pitchFamily="50" charset="-128"/>
                  </a:rPr>
                  <a:t>　 </a:t>
                </a:r>
                <a:r>
                  <a:rPr lang="ja-JP" altLang="en-US" sz="1100" dirty="0" smtClean="0">
                    <a:solidFill>
                      <a:srgbClr val="003366"/>
                    </a:solidFill>
                    <a:latin typeface="ＭＳ Ｐゴシック" panose="020B0600070205080204" pitchFamily="50" charset="-128"/>
                  </a:rPr>
                  <a:t>　・石村　隆男</a:t>
                </a:r>
                <a:r>
                  <a:rPr lang="ja-JP" altLang="en-US" sz="1100" dirty="0">
                    <a:solidFill>
                      <a:srgbClr val="003366"/>
                    </a:solidFill>
                    <a:latin typeface="ＭＳ Ｐゴシック" panose="020B0600070205080204" pitchFamily="50" charset="-128"/>
                  </a:rPr>
                  <a:t>氏</a:t>
                </a:r>
                <a:endParaRPr lang="ja-JP" altLang="en-US" sz="1100" dirty="0">
                  <a:solidFill>
                    <a:srgbClr val="003366"/>
                  </a:solidFill>
                  <a:latin typeface="ＭＳ Ｐゴシック" panose="020B0600070205080204" pitchFamily="50" charset="-128"/>
                  <a:ea typeface="ＭＳ Ｐゴシック" panose="020B0600070205080204" pitchFamily="50" charset="-128"/>
                </a:endParaRPr>
              </a:p>
            </p:txBody>
          </p:sp>
        </p:grpSp>
      </p:grpSp>
    </p:spTree>
    <p:extLst>
      <p:ext uri="{BB962C8B-B14F-4D97-AF65-F5344CB8AC3E}">
        <p14:creationId xmlns:p14="http://schemas.microsoft.com/office/powerpoint/2010/main" val="3071132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6"/>
          <p:cNvSpPr txBox="1">
            <a:spLocks noChangeArrowheads="1"/>
          </p:cNvSpPr>
          <p:nvPr/>
        </p:nvSpPr>
        <p:spPr bwMode="auto">
          <a:xfrm>
            <a:off x="685925" y="8503056"/>
            <a:ext cx="6496013" cy="1824829"/>
          </a:xfrm>
          <a:prstGeom prst="rect">
            <a:avLst/>
          </a:prstGeom>
          <a:noFill/>
          <a:ln>
            <a:solidFill>
              <a:schemeClr val="tx1"/>
            </a:solidFill>
          </a:ln>
          <a:extLst/>
        </p:spPr>
        <p:txBody>
          <a:bodyPr vert="horz" wrap="square" lIns="74264" tIns="37133" rIns="74264" bIns="37133" numCol="1" anchor="t" anchorCtr="0" compatLnSpc="1">
            <a:prstTxWarp prst="textNoShape">
              <a:avLst/>
            </a:prstTxWarp>
            <a:spAutoFit/>
          </a:bodyPr>
          <a:lstStyle/>
          <a:p>
            <a:pPr defTabSz="742671" eaLnBrk="0" fontAlgn="base" hangingPunct="0">
              <a:spcBef>
                <a:spcPts val="661"/>
              </a:spcBef>
              <a:spcAft>
                <a:spcPct val="0"/>
              </a:spcAft>
            </a:pPr>
            <a:r>
              <a:rPr lang="ja-JP" altLang="ja-JP" sz="2209" b="1" dirty="0">
                <a:solidFill>
                  <a:srgbClr val="44546A"/>
                </a:solidFill>
                <a:latin typeface="ＤＦ平成明朝体W3" panose="02020309000000000000" pitchFamily="17" charset="-128"/>
                <a:ea typeface="ＤＦ平成明朝体W3" panose="02020309000000000000" pitchFamily="17" charset="-128"/>
                <a:cs typeface="Times New Roman" panose="02020603050405020304" pitchFamily="18" charset="0"/>
              </a:rPr>
              <a:t>＜問い合わせ･申し込み先＞</a:t>
            </a:r>
            <a:endParaRPr lang="ja-JP" altLang="ja-JP" sz="991" b="1" dirty="0">
              <a:solidFill>
                <a:srgbClr val="44546A"/>
              </a:solidFill>
              <a:latin typeface="Calibri" panose="020F0502020204030204"/>
              <a:ea typeface="游ゴシック" panose="020B0400000000000000" pitchFamily="50" charset="-128"/>
              <a:cs typeface="ＭＳ Ｐゴシック" panose="020B0600070205080204" pitchFamily="50" charset="-128"/>
            </a:endParaRPr>
          </a:p>
          <a:p>
            <a:pPr defTabSz="742671" eaLnBrk="0" fontAlgn="base" hangingPunct="0">
              <a:spcBef>
                <a:spcPts val="661"/>
              </a:spcBef>
              <a:spcAft>
                <a:spcPct val="0"/>
              </a:spcAft>
            </a:pPr>
            <a:r>
              <a:rPr lang="ja-JP" altLang="ja-JP" sz="1762" dirty="0">
                <a:solidFill>
                  <a:srgbClr val="44546A"/>
                </a:solidFill>
                <a:latin typeface="ＤＦ平成明朝体W3" panose="02020309000000000000" pitchFamily="17" charset="-128"/>
                <a:ea typeface="ＤＦ平成明朝体W3" panose="02020309000000000000" pitchFamily="17" charset="-128"/>
                <a:cs typeface="Times New Roman" panose="02020603050405020304" pitchFamily="18" charset="0"/>
              </a:rPr>
              <a:t>〒</a:t>
            </a:r>
            <a:r>
              <a:rPr lang="en-US" altLang="ja-JP" sz="1762" dirty="0">
                <a:solidFill>
                  <a:srgbClr val="44546A"/>
                </a:solidFill>
                <a:latin typeface="ＤＦ平成明朝体W3" panose="02020309000000000000" pitchFamily="17" charset="-128"/>
                <a:ea typeface="ＤＦ平成明朝体W3" panose="02020309000000000000" pitchFamily="17" charset="-128"/>
                <a:cs typeface="Times New Roman" panose="02020603050405020304" pitchFamily="18" charset="0"/>
              </a:rPr>
              <a:t>689-4503</a:t>
            </a:r>
            <a:r>
              <a:rPr lang="ja-JP" altLang="en-US" sz="1762" dirty="0">
                <a:solidFill>
                  <a:srgbClr val="44546A"/>
                </a:solidFill>
                <a:latin typeface="ＤＦ平成明朝体W3" panose="02020309000000000000" pitchFamily="17" charset="-128"/>
                <a:ea typeface="ＤＦ平成明朝体W3" panose="02020309000000000000" pitchFamily="17" charset="-128"/>
                <a:cs typeface="Times New Roman" panose="02020603050405020304" pitchFamily="18" charset="0"/>
              </a:rPr>
              <a:t>　鳥取県日野郡日野町根雨</a:t>
            </a:r>
            <a:r>
              <a:rPr lang="en-US" altLang="ja-JP" sz="1762" dirty="0">
                <a:solidFill>
                  <a:srgbClr val="44546A"/>
                </a:solidFill>
                <a:latin typeface="ＤＦ平成明朝体W3" panose="02020309000000000000" pitchFamily="17" charset="-128"/>
                <a:ea typeface="ＤＦ平成明朝体W3" panose="02020309000000000000" pitchFamily="17" charset="-128"/>
                <a:cs typeface="Times New Roman" panose="02020603050405020304" pitchFamily="18" charset="0"/>
              </a:rPr>
              <a:t>140-1</a:t>
            </a:r>
            <a:endParaRPr lang="en-US" altLang="ja-JP" sz="991" dirty="0">
              <a:solidFill>
                <a:srgbClr val="44546A"/>
              </a:solidFill>
              <a:latin typeface="Calibri" panose="020F0502020204030204"/>
              <a:ea typeface="游ゴシック" panose="020B0400000000000000" pitchFamily="50" charset="-128"/>
              <a:cs typeface="ＭＳ Ｐゴシック" panose="020B0600070205080204" pitchFamily="50" charset="-128"/>
            </a:endParaRPr>
          </a:p>
          <a:p>
            <a:pPr algn="dist" defTabSz="742671" eaLnBrk="0" fontAlgn="base" hangingPunct="0">
              <a:spcBef>
                <a:spcPts val="661"/>
              </a:spcBef>
              <a:spcAft>
                <a:spcPct val="0"/>
              </a:spcAft>
            </a:pPr>
            <a:r>
              <a:rPr lang="ja-JP" altLang="en-US" sz="1762" dirty="0">
                <a:solidFill>
                  <a:srgbClr val="44546A"/>
                </a:solidFill>
                <a:latin typeface="ＤＦ平成明朝体W3" panose="02020309000000000000" pitchFamily="17" charset="-128"/>
                <a:ea typeface="ＤＦ平成明朝体W3" panose="02020309000000000000" pitchFamily="17" charset="-128"/>
                <a:cs typeface="Times New Roman" panose="02020603050405020304" pitchFamily="18" charset="0"/>
              </a:rPr>
              <a:t>日野川の源流と流域を守る会事務局（担当：鈴木・八田）</a:t>
            </a:r>
            <a:endParaRPr lang="ja-JP" altLang="en-US" sz="1762" dirty="0">
              <a:solidFill>
                <a:srgbClr val="44546A"/>
              </a:solidFill>
              <a:latin typeface="Calibri" panose="020F0502020204030204"/>
              <a:ea typeface="游ゴシック" panose="020B0400000000000000" pitchFamily="50" charset="-128"/>
              <a:cs typeface="ＭＳ Ｐゴシック" panose="020B0600070205080204" pitchFamily="50" charset="-128"/>
            </a:endParaRPr>
          </a:p>
          <a:p>
            <a:pPr defTabSz="742671" eaLnBrk="0" fontAlgn="base" hangingPunct="0">
              <a:spcBef>
                <a:spcPts val="661"/>
              </a:spcBef>
              <a:spcAft>
                <a:spcPct val="0"/>
              </a:spcAft>
            </a:pPr>
            <a:r>
              <a:rPr lang="ja-JP" altLang="en-US" sz="1542" dirty="0">
                <a:solidFill>
                  <a:srgbClr val="44546A"/>
                </a:solidFill>
                <a:latin typeface="ＤＦ平成明朝体W3" panose="02020309000000000000" pitchFamily="17" charset="-128"/>
                <a:ea typeface="ＤＦ平成明朝体W3" panose="02020309000000000000" pitchFamily="17" charset="-128"/>
                <a:cs typeface="Times New Roman" panose="02020603050405020304" pitchFamily="18" charset="0"/>
              </a:rPr>
              <a:t>　鳥取県西部総合事務所日野振興センター日野振興局地域振興課内</a:t>
            </a:r>
            <a:endParaRPr lang="en-US" altLang="ja-JP" sz="1542" dirty="0">
              <a:solidFill>
                <a:srgbClr val="44546A"/>
              </a:solidFill>
              <a:latin typeface="ＤＦ平成明朝体W3" panose="02020309000000000000" pitchFamily="17" charset="-128"/>
              <a:ea typeface="ＤＦ平成明朝体W3" panose="02020309000000000000" pitchFamily="17" charset="-128"/>
              <a:cs typeface="Times New Roman" panose="02020603050405020304" pitchFamily="18" charset="0"/>
            </a:endParaRPr>
          </a:p>
          <a:p>
            <a:pPr defTabSz="742671" eaLnBrk="0" fontAlgn="base" hangingPunct="0">
              <a:spcBef>
                <a:spcPts val="661"/>
              </a:spcBef>
              <a:spcAft>
                <a:spcPct val="0"/>
              </a:spcAft>
            </a:pPr>
            <a:r>
              <a:rPr lang="ja-JP" altLang="en-US" sz="1762" dirty="0">
                <a:solidFill>
                  <a:srgbClr val="44546A"/>
                </a:solidFill>
                <a:latin typeface="ＤＦ平成明朝体W3" panose="02020309000000000000" pitchFamily="17" charset="-128"/>
                <a:ea typeface="ＤＦ平成明朝体W3" panose="02020309000000000000" pitchFamily="17" charset="-128"/>
                <a:cs typeface="Times New Roman" panose="02020603050405020304" pitchFamily="18" charset="0"/>
              </a:rPr>
              <a:t>電話：</a:t>
            </a:r>
            <a:r>
              <a:rPr lang="en-US" altLang="ja-JP" sz="1762" dirty="0">
                <a:solidFill>
                  <a:srgbClr val="44546A"/>
                </a:solidFill>
                <a:latin typeface="ＤＦ平成明朝体W3" panose="02020309000000000000" pitchFamily="17" charset="-128"/>
                <a:ea typeface="ＤＦ平成明朝体W3" panose="02020309000000000000" pitchFamily="17" charset="-128"/>
                <a:cs typeface="Times New Roman" panose="02020603050405020304" pitchFamily="18" charset="0"/>
              </a:rPr>
              <a:t>0859-72-2081</a:t>
            </a:r>
            <a:r>
              <a:rPr lang="ja-JP" altLang="en-US" sz="1762" dirty="0">
                <a:solidFill>
                  <a:srgbClr val="44546A"/>
                </a:solidFill>
                <a:latin typeface="ＤＦ平成明朝体W3" panose="02020309000000000000" pitchFamily="17" charset="-128"/>
                <a:ea typeface="ＤＦ平成明朝体W3" panose="02020309000000000000" pitchFamily="17" charset="-128"/>
                <a:cs typeface="Times New Roman" panose="02020603050405020304" pitchFamily="18" charset="0"/>
              </a:rPr>
              <a:t>　ファクシミリ：</a:t>
            </a:r>
            <a:r>
              <a:rPr lang="en-US" altLang="ja-JP" sz="1762" dirty="0">
                <a:solidFill>
                  <a:srgbClr val="44546A"/>
                </a:solidFill>
                <a:latin typeface="ＤＦ平成明朝体W3" panose="02020309000000000000" pitchFamily="17" charset="-128"/>
                <a:ea typeface="ＤＦ平成明朝体W3" panose="02020309000000000000" pitchFamily="17" charset="-128"/>
                <a:cs typeface="Times New Roman" panose="02020603050405020304" pitchFamily="18" charset="0"/>
              </a:rPr>
              <a:t>0859-72-2072</a:t>
            </a:r>
            <a:endParaRPr lang="en-US" altLang="ja-JP" sz="1762" dirty="0">
              <a:solidFill>
                <a:srgbClr val="44546A"/>
              </a:solidFill>
              <a:latin typeface="Arial" panose="020B0604020202020204" pitchFamily="34" charset="0"/>
              <a:ea typeface="游ゴシック" panose="020B0400000000000000" pitchFamily="50" charset="-128"/>
            </a:endParaRPr>
          </a:p>
        </p:txBody>
      </p:sp>
      <p:sp>
        <p:nvSpPr>
          <p:cNvPr id="10" name="Rectangle 7"/>
          <p:cNvSpPr>
            <a:spLocks noChangeArrowheads="1"/>
          </p:cNvSpPr>
          <p:nvPr/>
        </p:nvSpPr>
        <p:spPr bwMode="auto">
          <a:xfrm>
            <a:off x="-1063690" y="3589290"/>
            <a:ext cx="150043" cy="321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264" tIns="37133" rIns="74264" bIns="37133" numCol="1" anchor="ctr" anchorCtr="0" compatLnSpc="1">
            <a:prstTxWarp prst="textNoShape">
              <a:avLst/>
            </a:prstTxWarp>
            <a:spAutoFit/>
          </a:bodyPr>
          <a:lstStyle/>
          <a:p>
            <a:endParaRPr lang="ja-JP" altLang="en-US" sz="1602">
              <a:solidFill>
                <a:prstClr val="black"/>
              </a:solidFill>
              <a:latin typeface="Calibri" panose="020F0502020204030204"/>
              <a:ea typeface="游ゴシック" panose="020B0400000000000000" pitchFamily="50" charset="-128"/>
            </a:endParaRPr>
          </a:p>
        </p:txBody>
      </p:sp>
      <p:sp>
        <p:nvSpPr>
          <p:cNvPr id="13" name="Rectangle 11"/>
          <p:cNvSpPr>
            <a:spLocks noChangeArrowheads="1"/>
          </p:cNvSpPr>
          <p:nvPr/>
        </p:nvSpPr>
        <p:spPr bwMode="auto">
          <a:xfrm>
            <a:off x="-1063690" y="4926316"/>
            <a:ext cx="150043" cy="321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264" tIns="37133" rIns="74264" bIns="37133" numCol="1" anchor="ctr" anchorCtr="0" compatLnSpc="1">
            <a:prstTxWarp prst="textNoShape">
              <a:avLst/>
            </a:prstTxWarp>
            <a:spAutoFit/>
          </a:bodyPr>
          <a:lstStyle/>
          <a:p>
            <a:endParaRPr lang="ja-JP" altLang="en-US" sz="1602">
              <a:solidFill>
                <a:prstClr val="black"/>
              </a:solidFill>
              <a:latin typeface="Calibri" panose="020F0502020204030204"/>
              <a:ea typeface="游ゴシック" panose="020B0400000000000000" pitchFamily="50" charset="-128"/>
            </a:endParaRPr>
          </a:p>
        </p:txBody>
      </p:sp>
      <p:sp>
        <p:nvSpPr>
          <p:cNvPr id="14" name="Rectangle 12"/>
          <p:cNvSpPr>
            <a:spLocks noChangeArrowheads="1"/>
          </p:cNvSpPr>
          <p:nvPr/>
        </p:nvSpPr>
        <p:spPr bwMode="auto">
          <a:xfrm>
            <a:off x="-1063690" y="5111978"/>
            <a:ext cx="150043" cy="321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264" tIns="37133" rIns="74264" bIns="37133" numCol="1" anchor="ctr" anchorCtr="0" compatLnSpc="1">
            <a:prstTxWarp prst="textNoShape">
              <a:avLst/>
            </a:prstTxWarp>
            <a:spAutoFit/>
          </a:bodyPr>
          <a:lstStyle/>
          <a:p>
            <a:endParaRPr lang="ja-JP" altLang="en-US" sz="1602">
              <a:solidFill>
                <a:prstClr val="black"/>
              </a:solidFill>
              <a:latin typeface="Calibri" panose="020F0502020204030204"/>
              <a:ea typeface="游ゴシック" panose="020B0400000000000000" pitchFamily="50" charset="-128"/>
            </a:endParaRPr>
          </a:p>
        </p:txBody>
      </p:sp>
      <p:sp>
        <p:nvSpPr>
          <p:cNvPr id="18" name="テキスト ボックス 17"/>
          <p:cNvSpPr txBox="1"/>
          <p:nvPr/>
        </p:nvSpPr>
        <p:spPr>
          <a:xfrm>
            <a:off x="685925" y="4906304"/>
            <a:ext cx="6496013" cy="1296573"/>
          </a:xfrm>
          <a:prstGeom prst="rect">
            <a:avLst/>
          </a:prstGeom>
          <a:solidFill>
            <a:schemeClr val="bg1">
              <a:lumMod val="95000"/>
            </a:schemeClr>
          </a:solidFill>
          <a:ln w="15875">
            <a:solidFill>
              <a:schemeClr val="tx1"/>
            </a:solidFill>
          </a:ln>
        </p:spPr>
        <p:txBody>
          <a:bodyPr wrap="square" rtlCol="0">
            <a:spAutoFit/>
          </a:bodyPr>
          <a:lstStyle/>
          <a:p>
            <a:endParaRPr lang="en-US" altLang="ja-JP" sz="1101" dirty="0">
              <a:solidFill>
                <a:prstClr val="black"/>
              </a:solidFill>
              <a:latin typeface="ＭＳ Ｐ明朝" panose="02020600040205080304" pitchFamily="18" charset="-128"/>
              <a:ea typeface="ＭＳ Ｐ明朝" panose="02020600040205080304" pitchFamily="18" charset="-128"/>
            </a:endParaRPr>
          </a:p>
          <a:p>
            <a:r>
              <a:rPr lang="ja-JP" altLang="en-US" sz="1211" dirty="0">
                <a:solidFill>
                  <a:prstClr val="black"/>
                </a:solidFill>
                <a:latin typeface="ＭＳ Ｐ明朝" panose="02020600040205080304" pitchFamily="18" charset="-128"/>
                <a:ea typeface="ＭＳ Ｐ明朝" panose="02020600040205080304" pitchFamily="18" charset="-128"/>
              </a:rPr>
              <a:t>申込締め切りは</a:t>
            </a:r>
            <a:r>
              <a:rPr lang="ja-JP" altLang="en-US" sz="2202" b="1" dirty="0">
                <a:latin typeface="ＭＳ Ｐ明朝" panose="02020600040205080304" pitchFamily="18" charset="-128"/>
                <a:ea typeface="ＭＳ Ｐ明朝" panose="02020600040205080304" pitchFamily="18" charset="-128"/>
              </a:rPr>
              <a:t>１１月２５日（金）</a:t>
            </a:r>
            <a:r>
              <a:rPr lang="ja-JP" altLang="en-US" sz="1211" dirty="0">
                <a:solidFill>
                  <a:prstClr val="black"/>
                </a:solidFill>
                <a:latin typeface="ＭＳ Ｐ明朝" panose="02020600040205080304" pitchFamily="18" charset="-128"/>
                <a:ea typeface="ＭＳ Ｐ明朝" panose="02020600040205080304" pitchFamily="18" charset="-128"/>
              </a:rPr>
              <a:t>です。申込は先着順に受付いたします。</a:t>
            </a:r>
            <a:endParaRPr lang="en-US" altLang="ja-JP" sz="1211" dirty="0">
              <a:solidFill>
                <a:prstClr val="black"/>
              </a:solidFill>
              <a:latin typeface="ＭＳ Ｐ明朝" panose="02020600040205080304" pitchFamily="18" charset="-128"/>
              <a:ea typeface="ＭＳ Ｐ明朝" panose="02020600040205080304" pitchFamily="18" charset="-128"/>
            </a:endParaRPr>
          </a:p>
          <a:p>
            <a:pPr>
              <a:spcBef>
                <a:spcPts val="559"/>
              </a:spcBef>
            </a:pPr>
            <a:r>
              <a:rPr lang="en-US" altLang="ja-JP" sz="1211" b="1" dirty="0">
                <a:solidFill>
                  <a:srgbClr val="FF0000"/>
                </a:solidFill>
                <a:latin typeface="ＭＳ Ｐ明朝" panose="02020600040205080304" pitchFamily="18" charset="-128"/>
                <a:ea typeface="ＭＳ Ｐ明朝" panose="02020600040205080304" pitchFamily="18" charset="-128"/>
              </a:rPr>
              <a:t>※</a:t>
            </a:r>
            <a:r>
              <a:rPr lang="ja-JP" altLang="en-US" sz="1211" b="1" dirty="0">
                <a:solidFill>
                  <a:srgbClr val="FF0000"/>
                </a:solidFill>
                <a:latin typeface="ＭＳ Ｐ明朝" panose="02020600040205080304" pitchFamily="18" charset="-128"/>
                <a:ea typeface="ＭＳ Ｐ明朝" panose="02020600040205080304" pitchFamily="18" charset="-128"/>
              </a:rPr>
              <a:t>なお、新型コロナウイルス感染症の感染拡大状況によっては、開催を取りやめる場合がありますのであらかじめご承知ください。</a:t>
            </a:r>
            <a:endParaRPr lang="en-US" altLang="ja-JP" sz="1211" b="1" dirty="0">
              <a:solidFill>
                <a:srgbClr val="FF0000"/>
              </a:solidFill>
              <a:latin typeface="ＭＳ Ｐ明朝" panose="02020600040205080304" pitchFamily="18" charset="-128"/>
              <a:ea typeface="ＭＳ Ｐ明朝" panose="02020600040205080304" pitchFamily="18" charset="-128"/>
            </a:endParaRPr>
          </a:p>
          <a:p>
            <a:pPr>
              <a:spcBef>
                <a:spcPts val="559"/>
              </a:spcBef>
            </a:pPr>
            <a:endParaRPr lang="ja-JP" altLang="en-US" sz="1101" b="1" dirty="0">
              <a:solidFill>
                <a:srgbClr val="FF0000"/>
              </a:solidFill>
              <a:latin typeface="ＭＳ Ｐ明朝" panose="02020600040205080304" pitchFamily="18" charset="-128"/>
              <a:ea typeface="ＭＳ Ｐ明朝" panose="02020600040205080304" pitchFamily="18" charset="-128"/>
            </a:endParaRPr>
          </a:p>
        </p:txBody>
      </p:sp>
      <p:sp>
        <p:nvSpPr>
          <p:cNvPr id="16" name="テキスト ボックス 15"/>
          <p:cNvSpPr txBox="1"/>
          <p:nvPr/>
        </p:nvSpPr>
        <p:spPr>
          <a:xfrm>
            <a:off x="685925" y="6514339"/>
            <a:ext cx="6496013" cy="1674433"/>
          </a:xfrm>
          <a:prstGeom prst="rect">
            <a:avLst/>
          </a:prstGeom>
          <a:solidFill>
            <a:schemeClr val="bg1">
              <a:lumMod val="95000"/>
            </a:schemeClr>
          </a:solidFill>
          <a:ln w="15875">
            <a:solidFill>
              <a:schemeClr val="tx1"/>
            </a:solidFill>
          </a:ln>
        </p:spPr>
        <p:txBody>
          <a:bodyPr wrap="square" rtlCol="0">
            <a:spAutoFit/>
          </a:bodyPr>
          <a:lstStyle/>
          <a:p>
            <a:r>
              <a:rPr lang="ja-JP" altLang="en-US" sz="979" dirty="0">
                <a:solidFill>
                  <a:prstClr val="black"/>
                </a:solidFill>
                <a:latin typeface="Calibri" panose="020F0502020204030204"/>
                <a:ea typeface="游ゴシック" panose="020B0400000000000000" pitchFamily="50" charset="-128"/>
              </a:rPr>
              <a:t>　</a:t>
            </a:r>
            <a:r>
              <a:rPr lang="ja-JP" altLang="en-US" sz="1305" b="1" dirty="0">
                <a:solidFill>
                  <a:prstClr val="black"/>
                </a:solidFill>
                <a:latin typeface="Calibri" panose="020F0502020204030204"/>
                <a:ea typeface="游ゴシック" panose="020B0400000000000000" pitchFamily="50" charset="-128"/>
              </a:rPr>
              <a:t>◆新型コロナウイルス感染予防対策◆</a:t>
            </a:r>
            <a:endParaRPr lang="en-US" altLang="ja-JP" sz="979" dirty="0">
              <a:solidFill>
                <a:prstClr val="black"/>
              </a:solidFill>
              <a:latin typeface="ＭＳ Ｐ明朝" panose="02020600040205080304" pitchFamily="18" charset="-128"/>
              <a:ea typeface="ＭＳ Ｐ明朝" panose="02020600040205080304" pitchFamily="18" charset="-128"/>
            </a:endParaRPr>
          </a:p>
          <a:p>
            <a:pPr>
              <a:spcBef>
                <a:spcPts val="559"/>
              </a:spcBef>
            </a:pPr>
            <a:r>
              <a:rPr lang="ja-JP" altLang="en-US" sz="1211" b="1" dirty="0">
                <a:solidFill>
                  <a:srgbClr val="FF0000"/>
                </a:solidFill>
                <a:latin typeface="ＭＳ Ｐ明朝" panose="02020600040205080304" pitchFamily="18" charset="-128"/>
                <a:ea typeface="ＭＳ Ｐ明朝" panose="02020600040205080304" pitchFamily="18" charset="-128"/>
              </a:rPr>
              <a:t>以下のいずれかに該当する者は参加をお断りさせていただきます。</a:t>
            </a:r>
            <a:r>
              <a:rPr lang="ja-JP" altLang="en-US" sz="1211" dirty="0">
                <a:solidFill>
                  <a:prstClr val="black"/>
                </a:solidFill>
                <a:latin typeface="ＭＳ Ｐ明朝" panose="02020600040205080304" pitchFamily="18" charset="-128"/>
                <a:ea typeface="ＭＳ Ｐ明朝" panose="02020600040205080304" pitchFamily="18" charset="-128"/>
              </a:rPr>
              <a:t>　</a:t>
            </a:r>
            <a:endParaRPr lang="en-US" altLang="ja-JP" sz="1211" dirty="0">
              <a:solidFill>
                <a:prstClr val="black"/>
              </a:solidFill>
              <a:latin typeface="ＭＳ Ｐ明朝" panose="02020600040205080304" pitchFamily="18" charset="-128"/>
              <a:ea typeface="ＭＳ Ｐ明朝" panose="02020600040205080304" pitchFamily="18" charset="-128"/>
            </a:endParaRPr>
          </a:p>
          <a:p>
            <a:pPr>
              <a:lnSpc>
                <a:spcPct val="150000"/>
              </a:lnSpc>
            </a:pPr>
            <a:r>
              <a:rPr lang="ja-JP" altLang="en-US" sz="1211" dirty="0">
                <a:solidFill>
                  <a:prstClr val="black"/>
                </a:solidFill>
                <a:latin typeface="ＭＳ Ｐ明朝" panose="02020600040205080304" pitchFamily="18" charset="-128"/>
                <a:ea typeface="ＭＳ Ｐ明朝" panose="02020600040205080304" pitchFamily="18" charset="-128"/>
              </a:rPr>
              <a:t>　・発熱、咳、倦怠感、咽頭痛等の症状がある方（体調不良者）。</a:t>
            </a:r>
            <a:endParaRPr lang="en-US" altLang="ja-JP" sz="1211" dirty="0">
              <a:solidFill>
                <a:prstClr val="black"/>
              </a:solidFill>
              <a:latin typeface="ＭＳ Ｐ明朝" panose="02020600040205080304" pitchFamily="18" charset="-128"/>
              <a:ea typeface="ＭＳ Ｐ明朝" panose="02020600040205080304" pitchFamily="18" charset="-128"/>
            </a:endParaRPr>
          </a:p>
          <a:p>
            <a:pPr>
              <a:lnSpc>
                <a:spcPct val="150000"/>
              </a:lnSpc>
            </a:pPr>
            <a:r>
              <a:rPr lang="ja-JP" altLang="en-US" sz="1211" dirty="0">
                <a:solidFill>
                  <a:prstClr val="black"/>
                </a:solidFill>
                <a:latin typeface="ＭＳ Ｐ明朝" panose="02020600040205080304" pitchFamily="18" charset="-128"/>
                <a:ea typeface="ＭＳ Ｐ明朝" panose="02020600040205080304" pitchFamily="18" charset="-128"/>
              </a:rPr>
              <a:t>　・現に新型コロナウイルス患者</a:t>
            </a:r>
            <a:r>
              <a:rPr lang="en-US" altLang="ja-JP" sz="1211" dirty="0">
                <a:solidFill>
                  <a:prstClr val="black"/>
                </a:solidFill>
                <a:latin typeface="ＭＳ Ｐ明朝" panose="02020600040205080304" pitchFamily="18" charset="-128"/>
                <a:ea typeface="ＭＳ Ｐ明朝" panose="02020600040205080304" pitchFamily="18" charset="-128"/>
              </a:rPr>
              <a:t>(</a:t>
            </a:r>
            <a:r>
              <a:rPr lang="ja-JP" altLang="en-US" sz="1211" dirty="0">
                <a:solidFill>
                  <a:prstClr val="black"/>
                </a:solidFill>
                <a:latin typeface="ＭＳ Ｐ明朝" panose="02020600040205080304" pitchFamily="18" charset="-128"/>
                <a:ea typeface="ＭＳ Ｐ明朝" panose="02020600040205080304" pitchFamily="18" charset="-128"/>
              </a:rPr>
              <a:t>無症状病原体保有者も含む</a:t>
            </a:r>
            <a:r>
              <a:rPr lang="en-US" altLang="ja-JP" sz="1211" dirty="0">
                <a:solidFill>
                  <a:prstClr val="black"/>
                </a:solidFill>
                <a:latin typeface="ＭＳ Ｐ明朝" panose="02020600040205080304" pitchFamily="18" charset="-128"/>
                <a:ea typeface="ＭＳ Ｐ明朝" panose="02020600040205080304" pitchFamily="18" charset="-128"/>
              </a:rPr>
              <a:t>)</a:t>
            </a:r>
            <a:r>
              <a:rPr lang="ja-JP" altLang="en-US" sz="1211" dirty="0">
                <a:solidFill>
                  <a:prstClr val="black"/>
                </a:solidFill>
                <a:latin typeface="ＭＳ Ｐ明朝" panose="02020600040205080304" pitchFamily="18" charset="-128"/>
                <a:ea typeface="ＭＳ Ｐ明朝" panose="02020600040205080304" pitchFamily="18" charset="-128"/>
              </a:rPr>
              <a:t>である方。</a:t>
            </a:r>
          </a:p>
          <a:p>
            <a:pPr>
              <a:lnSpc>
                <a:spcPct val="150000"/>
              </a:lnSpc>
            </a:pPr>
            <a:r>
              <a:rPr lang="ja-JP" altLang="en-US" sz="1211" dirty="0">
                <a:solidFill>
                  <a:prstClr val="black"/>
                </a:solidFill>
                <a:latin typeface="ＭＳ Ｐ明朝" panose="02020600040205080304" pitchFamily="18" charset="-128"/>
                <a:ea typeface="ＭＳ Ｐ明朝" panose="02020600040205080304" pitchFamily="18" charset="-128"/>
              </a:rPr>
              <a:t>　・濃厚接触者と判断され、保健所から一定期間の不要不急の外出を控えるよう要請されている方。</a:t>
            </a:r>
            <a:endParaRPr lang="en-US" altLang="ja-JP" sz="1211" dirty="0">
              <a:solidFill>
                <a:prstClr val="black"/>
              </a:solidFill>
              <a:latin typeface="ＭＳ Ｐ明朝" panose="02020600040205080304" pitchFamily="18" charset="-128"/>
              <a:ea typeface="ＭＳ Ｐ明朝" panose="02020600040205080304" pitchFamily="18" charset="-128"/>
            </a:endParaRPr>
          </a:p>
          <a:p>
            <a:pPr>
              <a:lnSpc>
                <a:spcPct val="150000"/>
              </a:lnSpc>
            </a:pPr>
            <a:r>
              <a:rPr lang="ja-JP" altLang="en-US" sz="1211" dirty="0">
                <a:solidFill>
                  <a:prstClr val="black"/>
                </a:solidFill>
                <a:latin typeface="ＭＳ Ｐ明朝" panose="02020600040205080304" pitchFamily="18" charset="-128"/>
                <a:ea typeface="ＭＳ Ｐ明朝" panose="02020600040205080304" pitchFamily="18" charset="-128"/>
              </a:rPr>
              <a:t>　・その他、保健所から外出を控えたり体調に注意したりするよう依頼されている方。</a:t>
            </a:r>
            <a:endParaRPr lang="en-US" altLang="ja-JP" sz="1156" dirty="0">
              <a:solidFill>
                <a:prstClr val="black"/>
              </a:solidFill>
              <a:latin typeface="ＭＳ Ｐ明朝" panose="02020600040205080304" pitchFamily="18" charset="-128"/>
              <a:ea typeface="ＭＳ Ｐ明朝" panose="02020600040205080304" pitchFamily="18" charset="-128"/>
            </a:endParaRPr>
          </a:p>
        </p:txBody>
      </p:sp>
      <p:sp>
        <p:nvSpPr>
          <p:cNvPr id="17" name="テキスト ボックス 16"/>
          <p:cNvSpPr txBox="1"/>
          <p:nvPr/>
        </p:nvSpPr>
        <p:spPr>
          <a:xfrm>
            <a:off x="685925" y="683380"/>
            <a:ext cx="6496013" cy="1786899"/>
          </a:xfrm>
          <a:prstGeom prst="rect">
            <a:avLst/>
          </a:prstGeom>
          <a:noFill/>
        </p:spPr>
        <p:txBody>
          <a:bodyPr wrap="square" rtlCol="0">
            <a:spAutoFit/>
          </a:bodyPr>
          <a:lstStyle/>
          <a:p>
            <a:pPr algn="ctr"/>
            <a:r>
              <a:rPr lang="en-US" altLang="ja-JP" sz="3083" dirty="0">
                <a:solidFill>
                  <a:prstClr val="black"/>
                </a:solidFill>
                <a:latin typeface="Calibri" panose="020F0502020204030204"/>
                <a:ea typeface="游ゴシック" panose="020B0400000000000000" pitchFamily="50" charset="-128"/>
              </a:rPr>
              <a:t>【</a:t>
            </a:r>
            <a:r>
              <a:rPr lang="ja-JP" altLang="en-US" sz="3083" dirty="0">
                <a:solidFill>
                  <a:prstClr val="black"/>
                </a:solidFill>
                <a:latin typeface="Calibri" panose="020F0502020204030204"/>
                <a:ea typeface="游ゴシック" panose="020B0400000000000000" pitchFamily="50" charset="-128"/>
              </a:rPr>
              <a:t>参加申込書</a:t>
            </a:r>
            <a:r>
              <a:rPr lang="en-US" altLang="ja-JP" sz="3083" dirty="0">
                <a:solidFill>
                  <a:prstClr val="black"/>
                </a:solidFill>
                <a:latin typeface="Calibri" panose="020F0502020204030204"/>
                <a:ea typeface="游ゴシック" panose="020B0400000000000000" pitchFamily="50" charset="-128"/>
              </a:rPr>
              <a:t>】</a:t>
            </a:r>
          </a:p>
          <a:p>
            <a:pPr algn="ctr"/>
            <a:r>
              <a:rPr lang="ja-JP" altLang="en-US" sz="2643" dirty="0">
                <a:solidFill>
                  <a:prstClr val="black"/>
                </a:solidFill>
                <a:latin typeface="Calibri" panose="020F0502020204030204"/>
                <a:ea typeface="游ゴシック" panose="020B0400000000000000" pitchFamily="50" charset="-128"/>
              </a:rPr>
              <a:t>日野川の源流と流域を守る会</a:t>
            </a:r>
          </a:p>
          <a:p>
            <a:pPr algn="ctr"/>
            <a:r>
              <a:rPr lang="ja-JP" altLang="en-US" sz="2643" dirty="0">
                <a:solidFill>
                  <a:prstClr val="black"/>
                </a:solidFill>
                <a:latin typeface="Calibri" panose="020F0502020204030204"/>
                <a:ea typeface="游ゴシック" panose="020B0400000000000000" pitchFamily="50" charset="-128"/>
              </a:rPr>
              <a:t>設立２０周年記念シンポジウム</a:t>
            </a:r>
            <a:endParaRPr lang="en-US" altLang="ja-JP" sz="2643" dirty="0">
              <a:solidFill>
                <a:prstClr val="black"/>
              </a:solidFill>
              <a:latin typeface="Calibri" panose="020F0502020204030204"/>
              <a:ea typeface="游ゴシック" panose="020B0400000000000000" pitchFamily="50" charset="-128"/>
            </a:endParaRPr>
          </a:p>
          <a:p>
            <a:pPr algn="ctr"/>
            <a:r>
              <a:rPr lang="ja-JP" altLang="en-US" sz="2643" dirty="0">
                <a:solidFill>
                  <a:srgbClr val="FF0000"/>
                </a:solidFill>
                <a:latin typeface="游ゴシック Light" panose="020B0300000000000000" pitchFamily="50" charset="-128"/>
                <a:ea typeface="游ゴシック Light" panose="020B0300000000000000" pitchFamily="50" charset="-128"/>
              </a:rPr>
              <a:t>１２月３日（土）</a:t>
            </a:r>
            <a:endParaRPr lang="en-US" altLang="ja-JP" sz="2643" dirty="0">
              <a:solidFill>
                <a:prstClr val="black"/>
              </a:solidFill>
              <a:latin typeface="游ゴシック Light" panose="020B0300000000000000" pitchFamily="50" charset="-128"/>
              <a:ea typeface="游ゴシック Light" panose="020B0300000000000000" pitchFamily="50" charset="-128"/>
            </a:endParaRPr>
          </a:p>
        </p:txBody>
      </p:sp>
      <p:graphicFrame>
        <p:nvGraphicFramePr>
          <p:cNvPr id="20" name="表 19"/>
          <p:cNvGraphicFramePr>
            <a:graphicFrameLocks noGrp="1"/>
          </p:cNvGraphicFramePr>
          <p:nvPr>
            <p:extLst/>
          </p:nvPr>
        </p:nvGraphicFramePr>
        <p:xfrm>
          <a:off x="685925" y="2479547"/>
          <a:ext cx="6496013" cy="2112189"/>
        </p:xfrm>
        <a:graphic>
          <a:graphicData uri="http://schemas.openxmlformats.org/drawingml/2006/table">
            <a:tbl>
              <a:tblPr firstRow="1" firstCol="1" bandRow="1">
                <a:tableStyleId>{5940675A-B579-460E-94D1-54222C63F5DA}</a:tableStyleId>
              </a:tblPr>
              <a:tblGrid>
                <a:gridCol w="1941291">
                  <a:extLst>
                    <a:ext uri="{9D8B030D-6E8A-4147-A177-3AD203B41FA5}">
                      <a16:colId xmlns:a16="http://schemas.microsoft.com/office/drawing/2014/main" val="20000"/>
                    </a:ext>
                  </a:extLst>
                </a:gridCol>
                <a:gridCol w="2865046">
                  <a:extLst>
                    <a:ext uri="{9D8B030D-6E8A-4147-A177-3AD203B41FA5}">
                      <a16:colId xmlns:a16="http://schemas.microsoft.com/office/drawing/2014/main" val="20001"/>
                    </a:ext>
                  </a:extLst>
                </a:gridCol>
                <a:gridCol w="1689676">
                  <a:extLst>
                    <a:ext uri="{9D8B030D-6E8A-4147-A177-3AD203B41FA5}">
                      <a16:colId xmlns:a16="http://schemas.microsoft.com/office/drawing/2014/main" val="20002"/>
                    </a:ext>
                  </a:extLst>
                </a:gridCol>
              </a:tblGrid>
              <a:tr h="300603">
                <a:tc>
                  <a:txBody>
                    <a:bodyPr/>
                    <a:lstStyle/>
                    <a:p>
                      <a:pPr algn="ctr">
                        <a:spcAft>
                          <a:spcPts val="0"/>
                        </a:spcAft>
                      </a:pPr>
                      <a:r>
                        <a:rPr lang="ja-JP" sz="1200" kern="100" dirty="0">
                          <a:effectLst/>
                          <a:latin typeface="ＭＳ ゴシック" panose="020B0609070205080204" pitchFamily="49" charset="-128"/>
                          <a:ea typeface="ＭＳ ゴシック" panose="020B0609070205080204" pitchFamily="49" charset="-128"/>
                        </a:rPr>
                        <a:t>氏　　名</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9977" marR="59977" marT="0" marB="0" anchor="ctr">
                    <a:solidFill>
                      <a:schemeClr val="accent4">
                        <a:lumMod val="40000"/>
                        <a:lumOff val="60000"/>
                      </a:schemeClr>
                    </a:solidFill>
                  </a:tcPr>
                </a:tc>
                <a:tc>
                  <a:txBody>
                    <a:bodyPr/>
                    <a:lstStyle/>
                    <a:p>
                      <a:pPr algn="ctr">
                        <a:spcAft>
                          <a:spcPts val="0"/>
                        </a:spcAft>
                      </a:pPr>
                      <a:r>
                        <a:rPr lang="ja-JP" sz="1200" kern="100" dirty="0">
                          <a:effectLst/>
                          <a:latin typeface="ＭＳ ゴシック" panose="020B0609070205080204" pitchFamily="49" charset="-128"/>
                          <a:ea typeface="ＭＳ ゴシック" panose="020B0609070205080204" pitchFamily="49" charset="-128"/>
                        </a:rPr>
                        <a:t>住　　所</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9977" marR="59977" marT="0" marB="0" anchor="ctr">
                    <a:solidFill>
                      <a:schemeClr val="accent4">
                        <a:lumMod val="40000"/>
                        <a:lumOff val="60000"/>
                      </a:schemeClr>
                    </a:solidFill>
                  </a:tcPr>
                </a:tc>
                <a:tc>
                  <a:txBody>
                    <a:bodyPr/>
                    <a:lstStyle/>
                    <a:p>
                      <a:pPr algn="ctr">
                        <a:spcAft>
                          <a:spcPts val="0"/>
                        </a:spcAft>
                      </a:pPr>
                      <a:r>
                        <a:rPr lang="ja-JP" sz="1200" kern="100" dirty="0">
                          <a:effectLst/>
                          <a:latin typeface="ＭＳ ゴシック" panose="020B0609070205080204" pitchFamily="49" charset="-128"/>
                          <a:ea typeface="ＭＳ ゴシック" panose="020B0609070205080204" pitchFamily="49" charset="-128"/>
                        </a:rPr>
                        <a:t>連　絡　先</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9977" marR="59977" marT="0" marB="0" anchor="ctr">
                    <a:solidFill>
                      <a:schemeClr val="accent4">
                        <a:lumMod val="40000"/>
                        <a:lumOff val="60000"/>
                      </a:schemeClr>
                    </a:solidFill>
                  </a:tcPr>
                </a:tc>
                <a:extLst>
                  <a:ext uri="{0D108BD9-81ED-4DB2-BD59-A6C34878D82A}">
                    <a16:rowId xmlns:a16="http://schemas.microsoft.com/office/drawing/2014/main" val="10000"/>
                  </a:ext>
                </a:extLst>
              </a:tr>
              <a:tr h="603862">
                <a:tc>
                  <a:txBody>
                    <a:bodyPr/>
                    <a:lstStyle/>
                    <a:p>
                      <a:pPr algn="just">
                        <a:spcAft>
                          <a:spcPts val="0"/>
                        </a:spcAft>
                      </a:pPr>
                      <a:r>
                        <a:rPr lang="en-US" sz="900" kern="100" dirty="0">
                          <a:effectLst/>
                        </a:rPr>
                        <a:t> </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9977" marR="59977" marT="0" marB="0"/>
                </a:tc>
                <a:tc>
                  <a:txBody>
                    <a:bodyPr/>
                    <a:lstStyle/>
                    <a:p>
                      <a:pPr algn="just">
                        <a:spcAft>
                          <a:spcPts val="0"/>
                        </a:spcAft>
                      </a:pPr>
                      <a:r>
                        <a:rPr lang="ja-JP" sz="1200" kern="100" dirty="0">
                          <a:effectLst/>
                        </a:rPr>
                        <a: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9977" marR="59977" marT="0" marB="0"/>
                </a:tc>
                <a:tc>
                  <a:txBody>
                    <a:bodyPr/>
                    <a:lstStyle/>
                    <a:p>
                      <a:pPr algn="just">
                        <a:spcAft>
                          <a:spcPts val="0"/>
                        </a:spcAft>
                      </a:pPr>
                      <a:r>
                        <a:rPr lang="ja-JP" sz="1200" kern="100" dirty="0">
                          <a:effectLst/>
                        </a:rPr>
                        <a:t>（　 </a:t>
                      </a:r>
                      <a:r>
                        <a:rPr lang="ja-JP" altLang="en-US" sz="1200" kern="100" dirty="0" smtClean="0">
                          <a:effectLst/>
                        </a:rPr>
                        <a:t>　　　</a:t>
                      </a:r>
                      <a:r>
                        <a:rPr lang="ja-JP" sz="1200" kern="100" dirty="0">
                          <a:effectLst/>
                        </a:rPr>
                        <a:t>　　）</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9977" marR="59977" marT="0" marB="0"/>
                </a:tc>
                <a:extLst>
                  <a:ext uri="{0D108BD9-81ED-4DB2-BD59-A6C34878D82A}">
                    <a16:rowId xmlns:a16="http://schemas.microsoft.com/office/drawing/2014/main" val="10001"/>
                  </a:ext>
                </a:extLst>
              </a:tr>
              <a:tr h="603862">
                <a:tc>
                  <a:txBody>
                    <a:bodyPr/>
                    <a:lstStyle/>
                    <a:p>
                      <a:pPr algn="just">
                        <a:spcAft>
                          <a:spcPts val="0"/>
                        </a:spcAft>
                      </a:pPr>
                      <a:r>
                        <a:rPr lang="en-US" sz="900" kern="100" dirty="0">
                          <a:effectLst/>
                        </a:rPr>
                        <a:t> </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9977" marR="59977" marT="0" marB="0"/>
                </a:tc>
                <a:tc>
                  <a:txBody>
                    <a:bodyPr/>
                    <a:lstStyle/>
                    <a:p>
                      <a:pPr algn="just">
                        <a:spcAft>
                          <a:spcPts val="0"/>
                        </a:spcAft>
                      </a:pPr>
                      <a:r>
                        <a:rPr lang="ja-JP" sz="1200" kern="100" dirty="0">
                          <a:effectLst/>
                        </a:rPr>
                        <a: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9977" marR="59977" marT="0" marB="0"/>
                </a:tc>
                <a:tc>
                  <a:txBody>
                    <a:bodyPr/>
                    <a:lstStyle/>
                    <a:p>
                      <a:pPr algn="just">
                        <a:spcAft>
                          <a:spcPts val="0"/>
                        </a:spcAft>
                      </a:pPr>
                      <a:r>
                        <a:rPr lang="ja-JP" sz="1200" kern="100" dirty="0">
                          <a:effectLst/>
                        </a:rPr>
                        <a:t>（　　</a:t>
                      </a:r>
                      <a:r>
                        <a:rPr lang="ja-JP" altLang="en-US" sz="1200" kern="100" dirty="0" smtClean="0">
                          <a:effectLst/>
                        </a:rPr>
                        <a:t>　　　</a:t>
                      </a:r>
                      <a:r>
                        <a:rPr lang="ja-JP" sz="1200" kern="100" dirty="0" smtClean="0">
                          <a:effectLst/>
                        </a:rPr>
                        <a:t> </a:t>
                      </a:r>
                      <a:r>
                        <a:rPr lang="ja-JP" sz="1200" kern="100" dirty="0">
                          <a:effectLst/>
                        </a:rPr>
                        <a:t>　）</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9977" marR="59977" marT="0" marB="0"/>
                </a:tc>
                <a:extLst>
                  <a:ext uri="{0D108BD9-81ED-4DB2-BD59-A6C34878D82A}">
                    <a16:rowId xmlns:a16="http://schemas.microsoft.com/office/drawing/2014/main" val="10002"/>
                  </a:ext>
                </a:extLst>
              </a:tr>
              <a:tr h="603862">
                <a:tc>
                  <a:txBody>
                    <a:bodyPr/>
                    <a:lstStyle/>
                    <a:p>
                      <a:pPr algn="just">
                        <a:spcAft>
                          <a:spcPts val="0"/>
                        </a:spcAft>
                      </a:pPr>
                      <a:r>
                        <a:rPr lang="en-US" sz="900" kern="100" dirty="0">
                          <a:effectLst/>
                        </a:rPr>
                        <a:t> </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9977" marR="59977" marT="0" marB="0"/>
                </a:tc>
                <a:tc>
                  <a:txBody>
                    <a:bodyPr/>
                    <a:lstStyle/>
                    <a:p>
                      <a:pPr algn="just">
                        <a:spcAft>
                          <a:spcPts val="0"/>
                        </a:spcAft>
                      </a:pPr>
                      <a:r>
                        <a:rPr lang="ja-JP" sz="1200" kern="100" dirty="0">
                          <a:effectLst/>
                        </a:rPr>
                        <a: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9977" marR="59977" marT="0" marB="0"/>
                </a:tc>
                <a:tc>
                  <a:txBody>
                    <a:bodyPr/>
                    <a:lstStyle/>
                    <a:p>
                      <a:pPr algn="just">
                        <a:spcAft>
                          <a:spcPts val="0"/>
                        </a:spcAft>
                      </a:pPr>
                      <a:r>
                        <a:rPr lang="ja-JP" sz="1200" kern="100" dirty="0">
                          <a:effectLst/>
                        </a:rPr>
                        <a:t>（　</a:t>
                      </a:r>
                      <a:r>
                        <a:rPr lang="ja-JP" altLang="en-US" sz="1200" kern="100" dirty="0" smtClean="0">
                          <a:effectLst/>
                        </a:rPr>
                        <a:t>　　　</a:t>
                      </a:r>
                      <a:r>
                        <a:rPr lang="ja-JP" sz="1200" kern="100" dirty="0">
                          <a:effectLst/>
                        </a:rPr>
                        <a:t>　 　）</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9977" marR="59977"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62100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ガイド入りテンプレートサンプル20130531三木さん">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lIns="0" tIns="0" rIns="0" bIns="0">
        <a:spAutoFit/>
      </a:bodyPr>
      <a:lstStyle>
        <a:defPPr>
          <a:defRPr sz="3200" b="1" dirty="0" smtClean="0">
            <a:latin typeface="HGP創英角ｺﾞｼｯｸUB" panose="020B0900000000000000" pitchFamily="50" charset="-128"/>
            <a:ea typeface="HGP創英角ｺﾞｼｯｸUB" panose="020B0900000000000000" pitchFamily="50" charset="-128"/>
          </a:defRPr>
        </a:defPPr>
      </a:lstStyle>
    </a:spDef>
    <a:txDef>
      <a:spPr>
        <a:noFill/>
      </a:spPr>
      <a:bodyPr wrap="none" rtlCol="0">
        <a:spAutoFit/>
      </a:bodyPr>
      <a:lstStyle>
        <a:defPPr>
          <a:defRPr kumimoji="1" sz="3200" spc="810" dirty="0" smtClean="0">
            <a:solidFill>
              <a:schemeClr val="bg1"/>
            </a:solidFill>
            <a:latin typeface="ＤＦＧ平成明朝体W5" pitchFamily="18" charset="-128"/>
            <a:ea typeface="ＤＦＧ平成明朝体W5" pitchFamily="18" charset="-128"/>
          </a:defRPr>
        </a:defPPr>
      </a:lstStyle>
    </a:txDef>
  </a:objectDefaults>
  <a:extraClrSchemeLst/>
  <a:extLst>
    <a:ext uri="{05A4C25C-085E-4340-85A3-A5531E510DB2}">
      <thm15:themeFamily xmlns:thm15="http://schemas.microsoft.com/office/thememl/2012/main" name="5.potx" id="{3F8E5C06-014F-4A13-A3C7-E133BECAFD1E}" vid="{BD152B00-4CFD-4022-8208-530F7579D7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574</Words>
  <Application>Microsoft Office PowerPoint</Application>
  <PresentationFormat>ユーザー設定</PresentationFormat>
  <Paragraphs>55</Paragraphs>
  <Slides>2</Slides>
  <Notes>0</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2</vt:i4>
      </vt:variant>
    </vt:vector>
  </HeadingPairs>
  <TitlesOfParts>
    <vt:vector size="19" baseType="lpstr">
      <vt:lpstr>ＤＦＧ平成明朝体W5</vt:lpstr>
      <vt:lpstr>ＤＦ平成明朝体W3</vt:lpstr>
      <vt:lpstr>HGP創英角ｺﾞｼｯｸUB</vt:lpstr>
      <vt:lpstr>HG創英角ｺﾞｼｯｸUB</vt:lpstr>
      <vt:lpstr>ＭＳ Ｐゴシック</vt:lpstr>
      <vt:lpstr>ＭＳ Ｐ明朝</vt:lpstr>
      <vt:lpstr>ＭＳ ゴシック</vt:lpstr>
      <vt:lpstr>ＭＳ 明朝</vt:lpstr>
      <vt:lpstr>UD デジタル 教科書体 NK-R</vt:lpstr>
      <vt:lpstr>游ゴシック</vt:lpstr>
      <vt:lpstr>游ゴシック Light</vt:lpstr>
      <vt:lpstr>Arial</vt:lpstr>
      <vt:lpstr>Calibri</vt:lpstr>
      <vt:lpstr>Calibri Light</vt:lpstr>
      <vt:lpstr>Century</vt:lpstr>
      <vt:lpstr>Times New Roman</vt:lpstr>
      <vt:lpstr>1_ガイド入りテンプレートサンプル20130531三木さん</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2016-12-21T03:15:13Z</dcterms:created>
  <dcterms:modified xsi:type="dcterms:W3CDTF">2022-11-16T04:50:50Z</dcterms:modified>
</cp:coreProperties>
</file>