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BB25"/>
    <a:srgbClr val="FFC91D"/>
    <a:srgbClr val="FFFFFF"/>
    <a:srgbClr val="BACAE4"/>
    <a:srgbClr val="2E75B6"/>
    <a:srgbClr val="F43C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6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6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2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67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46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56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17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89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2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53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92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4B4FE-5B97-4A6A-84D9-DB42DE79AF78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45474-E96D-473D-974B-F53672269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82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図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90" y="8612189"/>
            <a:ext cx="579790" cy="579790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597" y="8601452"/>
            <a:ext cx="589963" cy="589963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478" y="8601453"/>
            <a:ext cx="577836" cy="577836"/>
          </a:xfrm>
          <a:prstGeom prst="rect">
            <a:avLst/>
          </a:prstGeom>
        </p:spPr>
      </p:pic>
      <p:sp>
        <p:nvSpPr>
          <p:cNvPr id="62" name="角丸四角形 61"/>
          <p:cNvSpPr/>
          <p:nvPr/>
        </p:nvSpPr>
        <p:spPr>
          <a:xfrm>
            <a:off x="3982544" y="9514671"/>
            <a:ext cx="2846188" cy="323829"/>
          </a:xfrm>
          <a:prstGeom prst="roundRect">
            <a:avLst>
              <a:gd name="adj" fmla="val 17495"/>
            </a:avLst>
          </a:prstGeom>
          <a:solidFill>
            <a:schemeClr val="bg1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" y="2348"/>
            <a:ext cx="6858000" cy="769441"/>
          </a:xfrm>
          <a:prstGeom prst="rect">
            <a:avLst/>
          </a:prstGeom>
          <a:solidFill>
            <a:srgbClr val="15BB25"/>
          </a:solidFill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b="1" dirty="0" smtClean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20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979401" y="9653081"/>
            <a:ext cx="9577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9862" indent="-129862" algn="just" eaLnBrk="1" hangingPunct="1">
              <a:spcAft>
                <a:spcPts val="0"/>
              </a:spcAft>
              <a:defRPr/>
            </a:pPr>
            <a:r>
              <a:rPr lang="ja-JP" altLang="en-US" sz="12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鳥　取　県</a:t>
            </a:r>
            <a:endParaRPr lang="en-US" altLang="ja-JP" sz="1200" kern="1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62114" y="1584252"/>
            <a:ext cx="6700193" cy="3818022"/>
          </a:xfrm>
          <a:prstGeom prst="roundRect">
            <a:avLst>
              <a:gd name="adj" fmla="val 2204"/>
            </a:avLst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218924" y="1407852"/>
            <a:ext cx="3499858" cy="30862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一人ひとりでできる感染予防対策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616340" y="-11777"/>
            <a:ext cx="15629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solidFill>
                  <a:schemeClr val="bg1"/>
                </a:solidFill>
              </a:rPr>
              <a:t>　令和２年</a:t>
            </a:r>
            <a:r>
              <a:rPr lang="ja-JP" altLang="en-US" sz="900" dirty="0" smtClean="0">
                <a:solidFill>
                  <a:schemeClr val="bg1"/>
                </a:solidFill>
              </a:rPr>
              <a:t>５月７日版</a:t>
            </a:r>
            <a:endParaRPr lang="en-US" altLang="ja-JP" sz="900" dirty="0" smtClean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1" y="-17766"/>
            <a:ext cx="498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～新型</a:t>
            </a:r>
            <a:r>
              <a:rPr lang="ja-JP" altLang="en-US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コロナウイルス</a:t>
            </a:r>
            <a:r>
              <a:rPr lang="ja-JP" altLang="en-US" b="1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感染症予防のため～</a:t>
            </a:r>
            <a:endParaRPr kumimoji="1" lang="ja-JP" altLang="en-US" b="1" dirty="0"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45841" y="211098"/>
            <a:ext cx="6996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3200" b="1" spc="-85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鳥取型 「新しい生活様式」を実践！</a:t>
            </a:r>
            <a:endParaRPr lang="en-US" altLang="ja-JP" sz="3200" b="1" spc="-85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124" y="1956243"/>
            <a:ext cx="4896480" cy="1342214"/>
          </a:xfrm>
          <a:prstGeom prst="rect">
            <a:avLst/>
          </a:prstGeom>
        </p:spPr>
      </p:pic>
      <p:sp>
        <p:nvSpPr>
          <p:cNvPr id="36" name="角丸四角形 35"/>
          <p:cNvSpPr/>
          <p:nvPr/>
        </p:nvSpPr>
        <p:spPr>
          <a:xfrm>
            <a:off x="62115" y="5615665"/>
            <a:ext cx="6711003" cy="2871211"/>
          </a:xfrm>
          <a:prstGeom prst="roundRect">
            <a:avLst>
              <a:gd name="adj" fmla="val 2458"/>
            </a:avLst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角丸四角形 36"/>
          <p:cNvSpPr/>
          <p:nvPr/>
        </p:nvSpPr>
        <p:spPr>
          <a:xfrm>
            <a:off x="218924" y="5479236"/>
            <a:ext cx="2010677" cy="320586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こんな工夫も・・・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01889" y="5859636"/>
            <a:ext cx="3131566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◎買い物</a:t>
            </a:r>
            <a:endParaRPr lang="en-US" altLang="ja-JP" sz="1200" b="1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・通販も利用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・電子決済の利用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・買い物は一人又は少人数ですいた時間に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・レジに並ぶときは前後にスペース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18924" y="7532741"/>
            <a:ext cx="3131566" cy="7617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◎娯楽、スポーツ等</a:t>
            </a:r>
            <a:endParaRPr lang="en-US" altLang="ja-JP" sz="1200" b="1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・公園はすいた時間、場所を選ぶ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・ジョギングは少人数で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・歌や応援は、十分な距離をとって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10087" y="6844289"/>
            <a:ext cx="3123368" cy="6001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◎交通機関</a:t>
            </a:r>
            <a:endParaRPr lang="en-US" altLang="ja-JP" sz="1200" b="1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・会話は控えめに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・混んでいる時間は避けて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473229" y="5859636"/>
            <a:ext cx="3136688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◎食事</a:t>
            </a:r>
            <a:endParaRPr lang="en-US" altLang="ja-JP" sz="1200" b="1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・持ち帰りや出前、デリバリーも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・大皿は避けて、料理は個々に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・対面ではなく横並びで座ろう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・料理に集中、おしゃべりは控えめに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475790" y="6847321"/>
            <a:ext cx="3131566" cy="6155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◎冠婚葬祭</a:t>
            </a:r>
            <a:r>
              <a:rPr lang="ja-JP" altLang="en-US" sz="12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2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親族も）</a:t>
            </a:r>
            <a:endParaRPr lang="en-US" altLang="ja-JP" sz="1200" b="1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・大人数での会食は避けて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・体調不良がある場合は参加しない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5568" y="9160289"/>
            <a:ext cx="122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ＬＩＮＥ公式アカウント</a:t>
            </a:r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鳥取県</a:t>
            </a:r>
            <a:r>
              <a:rPr kumimoji="1"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新型コロナ対策</a:t>
            </a:r>
            <a:endParaRPr kumimoji="1"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パーソナルサポート</a:t>
            </a:r>
            <a:endParaRPr kumimoji="1" lang="ja-JP" altLang="en-US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128847" y="9180331"/>
            <a:ext cx="1673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鳥取県　　</a:t>
            </a:r>
            <a:endParaRPr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新型コロナ感染症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特設サイト</a:t>
            </a:r>
            <a:endParaRPr kumimoji="1" lang="ja-JP" altLang="en-US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371355" y="9191416"/>
            <a:ext cx="1072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防災トリピー</a:t>
            </a:r>
            <a:endParaRPr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Ｔｗｉｔｔｅｒ　　</a:t>
            </a:r>
            <a:endParaRPr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4087409" y="9492386"/>
            <a:ext cx="3328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9862" indent="-129862" algn="just" eaLnBrk="1" hangingPunct="1">
              <a:spcAft>
                <a:spcPts val="0"/>
              </a:spcAft>
              <a:defRPr/>
            </a:pPr>
            <a:r>
              <a:rPr lang="ja-JP" altLang="en-US" sz="9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作成：鳥取県新型コロナウイルス感染症対策本部</a:t>
            </a:r>
            <a:endParaRPr lang="en-US" altLang="ja-JP" sz="900" kern="1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129862" indent="-129862" algn="just">
              <a:defRPr/>
            </a:pPr>
            <a:r>
              <a:rPr lang="ja-JP" altLang="en-US" sz="9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9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9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9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（電話</a:t>
            </a:r>
            <a:r>
              <a:rPr lang="ja-JP" altLang="en-US" sz="9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9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0857-26-7799</a:t>
            </a:r>
            <a:r>
              <a:rPr lang="ja-JP" altLang="en-US" sz="900" kern="100" dirty="0" err="1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9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7958</a:t>
            </a:r>
            <a:r>
              <a:rPr lang="ja-JP" altLang="en-US" sz="9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900" kern="1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50"/>
          <a:stretch/>
        </p:blipFill>
        <p:spPr>
          <a:xfrm>
            <a:off x="5405638" y="3051380"/>
            <a:ext cx="1295747" cy="1104346"/>
          </a:xfrm>
          <a:prstGeom prst="rect">
            <a:avLst/>
          </a:prstGeom>
        </p:spPr>
      </p:pic>
      <p:sp>
        <p:nvSpPr>
          <p:cNvPr id="44" name="正方形/長方形 43"/>
          <p:cNvSpPr/>
          <p:nvPr/>
        </p:nvSpPr>
        <p:spPr>
          <a:xfrm>
            <a:off x="25568" y="852524"/>
            <a:ext cx="6784098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鳥取県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は人と人との適度な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距離（約２ｍのフィジカルディスタンス）が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とれる県です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豊か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な自然、食べ物がある鳥取の特性を活かして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、一人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ひとりが「新しい生活様式」を実践しましょう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8574" y="1785864"/>
            <a:ext cx="6766618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◎人と人</a:t>
            </a:r>
            <a:r>
              <a:rPr lang="ja-JP" altLang="en-US" sz="14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とが</a:t>
            </a:r>
            <a:r>
              <a:rPr lang="ja-JP" altLang="en-US" sz="1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約２ｍ離れれば、飛沫感染防止で安心！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en-US" altLang="ja-JP" sz="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2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◎三つの「密」を避けましょう</a:t>
            </a:r>
            <a:endParaRPr lang="en-US" altLang="ja-JP" sz="200" b="1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咳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エチケットや手洗い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、三つの「密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」（</a:t>
            </a:r>
            <a:r>
              <a:rPr lang="en-US" altLang="ja-JP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）を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避けることに、しっかり取り組みましょう</a:t>
            </a:r>
            <a:endParaRPr lang="en-US" altLang="ja-JP" sz="1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 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（</a:t>
            </a:r>
            <a:r>
              <a:rPr lang="en-US" altLang="ja-JP" sz="10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「密閉空間」「密集した場所」「密接した会話</a:t>
            </a:r>
            <a:r>
              <a:rPr lang="ja-JP" altLang="en-US" sz="10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endParaRPr lang="en-US" altLang="ja-JP" sz="11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en-US" altLang="ja-JP" sz="9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4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◎みんなで予防に取り組もう</a:t>
            </a:r>
            <a:endParaRPr lang="en-US" altLang="ja-JP" sz="1400" b="1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en-US" altLang="ja-JP" sz="3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　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県境を越える人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の往来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接待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伴う夜の飲食店への外出は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控えましょう</a:t>
            </a:r>
            <a:endParaRPr lang="en-US" altLang="ja-JP" sz="11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□　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鳥取県の自然や星空を活かして、屋内だけでなく屋外も楽しみましょう（外出も構いません）</a:t>
            </a:r>
            <a:endParaRPr lang="en-US" altLang="ja-JP" sz="11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□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こまめに手洗い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□　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咳エチケットの徹底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□　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こまめに換気</a:t>
            </a:r>
          </a:p>
          <a:p>
            <a:pPr>
              <a:defRPr/>
            </a:pPr>
            <a:r>
              <a:rPr lang="ja-JP" altLang="en-US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□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発熱、風邪症状など、無理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せず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自宅療養</a:t>
            </a:r>
            <a:r>
              <a:rPr lang="ja-JP" altLang="en-US" sz="9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（最寄りの発熱・帰国者・接触者相談センターにご相談ください）</a:t>
            </a:r>
            <a:endParaRPr lang="ja-JP" altLang="en-US" sz="9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□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症状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がなくて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も、マスク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着用して会話をするのがエチケット</a:t>
            </a:r>
            <a:endParaRPr lang="en-US" altLang="ja-JP" sz="11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en-US" altLang="ja-JP" sz="11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en-US" altLang="ja-JP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</a:t>
            </a:r>
            <a:r>
              <a:rPr lang="en-US" altLang="ja-JP" sz="10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発症</a:t>
            </a:r>
            <a:r>
              <a:rPr lang="ja-JP" altLang="en-US" sz="10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したときのため、誰とどこで会ったかをメモ</a:t>
            </a:r>
            <a:r>
              <a:rPr lang="ja-JP" altLang="en-US" sz="10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しておきましょう。</a:t>
            </a:r>
            <a:endParaRPr lang="ja-JP" altLang="en-US" sz="10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endParaRPr lang="ja-JP" altLang="en-US" sz="11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475790" y="7537715"/>
            <a:ext cx="3131566" cy="7617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</a:t>
            </a:r>
            <a:r>
              <a:rPr lang="ja-JP" altLang="en-US" sz="12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職場</a:t>
            </a:r>
            <a:endParaRPr lang="en-US" altLang="ja-JP" sz="1200" b="1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・テレワークやローテーション勤務、時差出勤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・会議はオンライン</a:t>
            </a:r>
            <a:endParaRPr lang="en-US" altLang="ja-JP" sz="105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鳥取型オフィスシステムの導入</a:t>
            </a:r>
            <a:endParaRPr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4143591" y="8394094"/>
            <a:ext cx="2287547" cy="606679"/>
          </a:xfrm>
          <a:prstGeom prst="wedgeRoundRectCallout">
            <a:avLst>
              <a:gd name="adj1" fmla="val -30632"/>
              <a:gd name="adj2" fmla="val -69763"/>
              <a:gd name="adj3" fmla="val 16667"/>
            </a:avLst>
          </a:prstGeom>
          <a:solidFill>
            <a:schemeClr val="bg1"/>
          </a:solidFill>
          <a:ln>
            <a:solidFill>
              <a:srgbClr val="15B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人と人とが対面する場所は、</a:t>
            </a:r>
            <a:endParaRPr kumimoji="1"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段ボールや透明ビニールカーテンで仕切るなどの方法</a:t>
            </a:r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6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133</Words>
  <Application>Microsoft Office PowerPoint</Application>
  <PresentationFormat>A4 210 x 297 mm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ＭＳ Ｐゴシック</vt:lpstr>
      <vt:lpstr>メイリオ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竹本 寿光</dc:creator>
  <cp:lastModifiedBy>原 真奈美</cp:lastModifiedBy>
  <cp:revision>107</cp:revision>
  <cp:lastPrinted>2020-05-06T10:06:03Z</cp:lastPrinted>
  <dcterms:created xsi:type="dcterms:W3CDTF">2020-04-09T07:24:15Z</dcterms:created>
  <dcterms:modified xsi:type="dcterms:W3CDTF">2020-05-07T00:58:28Z</dcterms:modified>
</cp:coreProperties>
</file>