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CCFF66"/>
    <a:srgbClr val="99FF99"/>
    <a:srgbClr val="CC99FF"/>
    <a:srgbClr val="00FFFF"/>
    <a:srgbClr val="666699"/>
    <a:srgbClr val="FF66FF"/>
    <a:srgbClr val="00FF00"/>
    <a:srgbClr val="CCC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83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40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81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52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69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86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86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16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9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73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31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24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136" y="792000"/>
            <a:ext cx="7772400" cy="1384919"/>
          </a:xfrm>
        </p:spPr>
        <p:txBody>
          <a:bodyPr>
            <a:noAutofit/>
          </a:bodyPr>
          <a:lstStyle/>
          <a:p>
            <a:r>
              <a:rPr kumimoji="1" lang="ja-JP" altLang="en-US" sz="11800" dirty="0" smtClean="0">
                <a:solidFill>
                  <a:srgbClr val="0033CC"/>
                </a:solidFill>
              </a:rPr>
              <a:t>福祉避難所</a:t>
            </a:r>
            <a:endParaRPr kumimoji="1" lang="ja-JP" altLang="en-US" sz="11800" dirty="0">
              <a:solidFill>
                <a:srgbClr val="0033CC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000" y="3024000"/>
            <a:ext cx="1958340" cy="180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000" y="3024000"/>
            <a:ext cx="1844334" cy="1800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40000" y="3024000"/>
            <a:ext cx="1742725" cy="1800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000" y="4968000"/>
            <a:ext cx="1800000" cy="1800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2627784" y="0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（例：施設掲示用）</a:t>
            </a:r>
            <a:endParaRPr kumimoji="1" lang="ja-JP" alt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40000" y="4968000"/>
            <a:ext cx="1806763" cy="1800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683568" y="2160000"/>
            <a:ext cx="8059568" cy="79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   </a:t>
            </a:r>
            <a:r>
              <a:rPr kumimoji="1" lang="ja-JP" altLang="en-US" sz="2800" dirty="0" smtClean="0"/>
              <a:t>ここは、障がいのある人、妊産婦、要介護高齢者、難病の人等とその御家族などの避難所です。</a:t>
            </a:r>
            <a:endParaRPr kumimoji="1" lang="en-US" altLang="ja-JP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92080" y="5589240"/>
            <a:ext cx="3707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　対象ではない人には、状況に応じて一般の避難所を案内いたしますので、御承知ください。</a:t>
            </a:r>
            <a:endParaRPr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lang="ja-JP" altLang="en-US" sz="1400" dirty="0"/>
              <a:t> </a:t>
            </a:r>
            <a:r>
              <a:rPr lang="ja-JP" altLang="en-US" sz="1400" dirty="0" smtClean="0"/>
              <a:t> </a:t>
            </a:r>
            <a:r>
              <a:rPr kumimoji="1" lang="ja-JP" altLang="en-US" sz="1400" dirty="0" smtClean="0"/>
              <a:t>⇒近隣の避難所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　　（　　避難所名　　）　　（　　避難所名　　）</a:t>
            </a:r>
            <a:endParaRPr kumimoji="1" lang="en-US" altLang="ja-JP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59632" y="492442"/>
            <a:ext cx="6948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rgbClr val="0033CC"/>
                </a:solidFill>
              </a:rPr>
              <a:t>ふ　</a:t>
            </a:r>
            <a:r>
              <a:rPr lang="ja-JP" altLang="en-US" sz="1600" b="1" dirty="0" err="1" smtClean="0">
                <a:solidFill>
                  <a:srgbClr val="0033CC"/>
                </a:solidFill>
              </a:rPr>
              <a:t>く　　　　　　　　</a:t>
            </a:r>
            <a:r>
              <a:rPr lang="ja-JP" altLang="en-US" sz="1600" b="1" dirty="0" smtClean="0">
                <a:solidFill>
                  <a:srgbClr val="0033CC"/>
                </a:solidFill>
              </a:rPr>
              <a:t>　し　　　　　　　　　　ひ　　　　　　　　な　</a:t>
            </a:r>
            <a:r>
              <a:rPr lang="ja-JP" altLang="en-US" sz="1600" b="1" dirty="0" err="1" smtClean="0">
                <a:solidFill>
                  <a:srgbClr val="0033CC"/>
                </a:solidFill>
              </a:rPr>
              <a:t>ん　　　　　　</a:t>
            </a:r>
            <a:r>
              <a:rPr lang="ja-JP" altLang="en-US" sz="1600" b="1" dirty="0" smtClean="0">
                <a:solidFill>
                  <a:srgbClr val="0033CC"/>
                </a:solidFill>
              </a:rPr>
              <a:t>　し　</a:t>
            </a:r>
            <a:r>
              <a:rPr lang="ja-JP" altLang="en-US" sz="1600" b="1" dirty="0" err="1" smtClean="0">
                <a:solidFill>
                  <a:srgbClr val="0033CC"/>
                </a:solidFill>
              </a:rPr>
              <a:t>ょ</a:t>
            </a:r>
            <a:endParaRPr kumimoji="1" lang="en-US" altLang="ja-JP" sz="16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42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9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福祉避難所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徳安 紀之</dc:creator>
  <cp:lastModifiedBy>鳥取県庁</cp:lastModifiedBy>
  <cp:revision>39</cp:revision>
  <cp:lastPrinted>2017-12-26T07:38:40Z</cp:lastPrinted>
  <dcterms:created xsi:type="dcterms:W3CDTF">2016-12-13T00:11:16Z</dcterms:created>
  <dcterms:modified xsi:type="dcterms:W3CDTF">2018-02-26T01:48:07Z</dcterms:modified>
</cp:coreProperties>
</file>