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3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1968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0458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01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105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747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591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9712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441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85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607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0071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47BD13-6436-49EB-93BD-1F53DEB36674}" type="datetimeFigureOut">
              <a:rPr kumimoji="1" lang="ja-JP" altLang="en-US" smtClean="0"/>
              <a:t>2021/3/4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CA5A9-312A-4462-A0CF-CFB8879113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100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74223" y="0"/>
            <a:ext cx="5829300" cy="447471"/>
          </a:xfrm>
        </p:spPr>
        <p:txBody>
          <a:bodyPr>
            <a:normAutofit/>
          </a:bodyPr>
          <a:lstStyle/>
          <a:p>
            <a:r>
              <a:rPr kumimoji="1" lang="ja-JP" altLang="en-US" sz="24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地域学校協働活動マップ</a:t>
            </a:r>
            <a:endParaRPr kumimoji="1" lang="ja-JP" altLang="en-US" sz="2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40954" y="437742"/>
            <a:ext cx="5662569" cy="42646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★今ある活動を分類し、位置付けてみましょう。</a:t>
            </a:r>
            <a: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/>
            </a:r>
            <a:br>
              <a:rPr lang="en-US" altLang="ja-JP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</a:br>
            <a:r>
              <a:rPr lang="ja-JP" altLang="en-US" sz="1100" dirty="0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☆めざす子ども像、めざす学校像・地域像を実現するための活動を位置づけてみましょう。</a:t>
            </a:r>
            <a:endParaRPr kumimoji="1" lang="ja-JP" altLang="en-US" sz="1100" dirty="0"/>
          </a:p>
        </p:txBody>
      </p:sp>
      <p:cxnSp>
        <p:nvCxnSpPr>
          <p:cNvPr id="6" name="直線コネクタ 5"/>
          <p:cNvCxnSpPr/>
          <p:nvPr/>
        </p:nvCxnSpPr>
        <p:spPr>
          <a:xfrm>
            <a:off x="3472238" y="1133061"/>
            <a:ext cx="0" cy="8468139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12" idx="3"/>
            <a:endCxn id="13" idx="1"/>
          </p:cNvCxnSpPr>
          <p:nvPr/>
        </p:nvCxnSpPr>
        <p:spPr>
          <a:xfrm flipV="1">
            <a:off x="342653" y="5168348"/>
            <a:ext cx="5974290" cy="19878"/>
          </a:xfrm>
          <a:prstGeom prst="line">
            <a:avLst/>
          </a:prstGeom>
          <a:ln w="508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角丸四角形 9"/>
          <p:cNvSpPr/>
          <p:nvPr/>
        </p:nvSpPr>
        <p:spPr>
          <a:xfrm>
            <a:off x="2537960" y="1123048"/>
            <a:ext cx="1868556" cy="357809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地域づくり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2309359" y="9263270"/>
            <a:ext cx="2325757" cy="347943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0070C0"/>
                </a:solidFill>
              </a:rPr>
              <a:t>学校への協力・協働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74048" y="4204252"/>
            <a:ext cx="268605" cy="196794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地域</a:t>
            </a:r>
            <a:r>
              <a:rPr lang="ja-JP" altLang="en-US" b="1" dirty="0">
                <a:solidFill>
                  <a:srgbClr val="FF0000"/>
                </a:solidFill>
              </a:rPr>
              <a:t>で</a:t>
            </a:r>
            <a:r>
              <a:rPr lang="ja-JP" altLang="en-US" b="1" dirty="0" smtClean="0">
                <a:solidFill>
                  <a:srgbClr val="FF0000"/>
                </a:solidFill>
              </a:rPr>
              <a:t>の活動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6316943" y="4306320"/>
            <a:ext cx="391478" cy="1724056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b="1" dirty="0" smtClean="0">
                <a:solidFill>
                  <a:srgbClr val="0070C0"/>
                </a:solidFill>
              </a:rPr>
              <a:t>学校での活動</a:t>
            </a:r>
            <a:endParaRPr kumimoji="1" lang="ja-JP" altLang="en-US" b="1" dirty="0">
              <a:solidFill>
                <a:srgbClr val="0070C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126689" y="1528955"/>
            <a:ext cx="132584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kumimoji="1" lang="ja-JP" altLang="en-US" sz="1400" dirty="0" smtClean="0"/>
              <a:t>防災学習</a:t>
            </a:r>
            <a:endParaRPr kumimoji="1" lang="en-US" altLang="ja-JP" sz="1400" dirty="0" smtClean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440119" y="1522691"/>
            <a:ext cx="1616766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地域行事</a:t>
            </a:r>
            <a:r>
              <a:rPr lang="ja-JP" altLang="en-US" sz="1400" dirty="0" smtClean="0"/>
              <a:t>の参画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816254" y="2332525"/>
            <a:ext cx="1311966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地域人材育成</a:t>
            </a:r>
            <a:endParaRPr kumimoji="1" lang="ja-JP" altLang="en-US" sz="14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281508" y="2742508"/>
            <a:ext cx="2177954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ボランティア活動への参画</a:t>
            </a:r>
            <a:endParaRPr kumimoji="1" lang="ja-JP" altLang="en-US" sz="1400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904133" y="7181357"/>
            <a:ext cx="1750118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登下校</a:t>
            </a:r>
            <a:r>
              <a:rPr lang="ja-JP" altLang="en-US" sz="1400" dirty="0" smtClean="0"/>
              <a:t>の見守り</a:t>
            </a:r>
            <a:endParaRPr kumimoji="1" lang="ja-JP" altLang="en-US" sz="1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86510" y="8201967"/>
            <a:ext cx="1431278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学校</a:t>
            </a:r>
            <a:r>
              <a:rPr lang="ja-JP" altLang="en-US" sz="1400" dirty="0" smtClean="0"/>
              <a:t>行事</a:t>
            </a:r>
            <a:r>
              <a:rPr lang="ja-JP" altLang="en-US" sz="1400" dirty="0"/>
              <a:t>支援</a:t>
            </a:r>
            <a:endParaRPr kumimoji="1" lang="ja-JP" altLang="en-US" sz="14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37960" y="6160747"/>
            <a:ext cx="1868556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ふるさとキャリア教育</a:t>
            </a:r>
            <a:endParaRPr kumimoji="1" lang="ja-JP" altLang="en-US" sz="1400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5193074" y="8955493"/>
            <a:ext cx="1311966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/>
              <a:t>授業補助</a:t>
            </a:r>
            <a:endParaRPr kumimoji="1" lang="ja-JP" altLang="en-US" sz="1400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820047" y="5852970"/>
            <a:ext cx="1311966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/>
              <a:t>読み聞かせ</a:t>
            </a:r>
            <a:endParaRPr kumimoji="1" lang="ja-JP" altLang="en-US" sz="1400" dirty="0"/>
          </a:p>
        </p:txBody>
      </p:sp>
      <p:sp>
        <p:nvSpPr>
          <p:cNvPr id="28" name="角丸四角形 27"/>
          <p:cNvSpPr/>
          <p:nvPr/>
        </p:nvSpPr>
        <p:spPr>
          <a:xfrm>
            <a:off x="2309359" y="4939255"/>
            <a:ext cx="2325757" cy="775745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めざす子ども像等</a:t>
            </a:r>
            <a:endParaRPr kumimoji="1" lang="en-US" altLang="ja-JP" dirty="0" smtClean="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644972" y="6686695"/>
            <a:ext cx="1868556" cy="73866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多様</a:t>
            </a:r>
            <a:r>
              <a:rPr lang="ja-JP" altLang="en-US" sz="1400" dirty="0" smtClean="0"/>
              <a:t>な</a:t>
            </a:r>
            <a:r>
              <a:rPr kumimoji="1" lang="ja-JP" altLang="en-US" sz="1400" dirty="0" smtClean="0"/>
              <a:t>教育的ニーズのある子どもたちへの支援</a:t>
            </a:r>
            <a:endParaRPr kumimoji="1" lang="ja-JP" altLang="en-US" sz="1400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991311" y="1828307"/>
            <a:ext cx="1826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★ハザードマップつくり</a:t>
            </a:r>
            <a:endParaRPr kumimoji="1" lang="ja-JP" altLang="en-US" sz="1200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724017" y="2486413"/>
            <a:ext cx="183762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400" dirty="0"/>
              <a:t>学びに</a:t>
            </a:r>
            <a:r>
              <a:rPr lang="ja-JP" altLang="en-US" sz="1400" dirty="0" smtClean="0"/>
              <a:t>よるまちづくり</a:t>
            </a:r>
            <a:endParaRPr kumimoji="1" lang="en-US" altLang="ja-JP" sz="1400" dirty="0" smtClean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870801" y="3308907"/>
            <a:ext cx="1837620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algn="ctr"/>
            <a:r>
              <a:rPr lang="ja-JP" altLang="en-US" sz="1400" dirty="0"/>
              <a:t>家庭</a:t>
            </a:r>
            <a:r>
              <a:rPr lang="ja-JP" altLang="en-US" sz="1400" dirty="0" smtClean="0"/>
              <a:t>教育支援活動</a:t>
            </a:r>
            <a:endParaRPr kumimoji="1" lang="en-US" altLang="ja-JP" sz="1400" dirty="0" smtClean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83629" y="2780158"/>
            <a:ext cx="252479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☆</a:t>
            </a:r>
            <a:r>
              <a:rPr kumimoji="1" lang="ja-JP" altLang="en-US" sz="1200" dirty="0" smtClean="0"/>
              <a:t>子どもと地域によるブランドづくり</a:t>
            </a:r>
            <a:endParaRPr kumimoji="1" lang="ja-JP" altLang="en-US" sz="12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3627746" y="8242660"/>
            <a:ext cx="1801503" cy="30777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/>
              <a:t>学校</a:t>
            </a:r>
            <a:r>
              <a:rPr lang="ja-JP" altLang="en-US" sz="1400" dirty="0" smtClean="0"/>
              <a:t>周辺環境整備</a:t>
            </a:r>
            <a:endParaRPr kumimoji="1" lang="ja-JP" altLang="en-US" sz="1400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74048" y="9611213"/>
            <a:ext cx="67839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 smtClean="0"/>
              <a:t>※</a:t>
            </a:r>
            <a:r>
              <a:rPr kumimoji="1" lang="ja-JP" altLang="en-US" sz="1200" dirty="0" smtClean="0"/>
              <a:t>あくまで例示としての分類であり、活動の内容によりその位置づけは変動することが想定されます。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702501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110</TotalTime>
  <Words>121</Words>
  <Application>Microsoft Office PowerPoint</Application>
  <PresentationFormat>A4 210 x 297 mm</PresentationFormat>
  <Paragraphs>23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UDPゴシック</vt:lpstr>
      <vt:lpstr>ＭＳ Ｐゴシック</vt:lpstr>
      <vt:lpstr>Arial</vt:lpstr>
      <vt:lpstr>Calibri</vt:lpstr>
      <vt:lpstr>Calibri Light</vt:lpstr>
      <vt:lpstr>Office テーマ</vt:lpstr>
      <vt:lpstr>地域学校協働活動マップ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地域学校協働活動マップ ★今ある活動を分類し、位置付けてみましょう。 ★学校とち</dc:title>
  <dc:creator>森原 千晶</dc:creator>
  <cp:lastModifiedBy>森原 千晶</cp:lastModifiedBy>
  <cp:revision>6</cp:revision>
  <cp:lastPrinted>2021-03-04T04:03:30Z</cp:lastPrinted>
  <dcterms:created xsi:type="dcterms:W3CDTF">2021-03-04T02:13:33Z</dcterms:created>
  <dcterms:modified xsi:type="dcterms:W3CDTF">2021-03-04T04:04:30Z</dcterms:modified>
</cp:coreProperties>
</file>