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47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1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76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03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1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99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7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42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99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0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23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13B7F-D77B-4461-B837-9C8708295719}" type="datetimeFigureOut">
              <a:rPr kumimoji="1" lang="ja-JP" altLang="en-US" smtClean="0"/>
              <a:t>2021/11/4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D507-1273-4227-9939-196AC17996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22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6237" y="2704385"/>
            <a:ext cx="5577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/>
              <a:t>産学官</a:t>
            </a:r>
            <a:r>
              <a:rPr lang="ja-JP" altLang="en-US" sz="2400" dirty="0" smtClean="0"/>
              <a:t>の</a:t>
            </a:r>
            <a:r>
              <a:rPr lang="ja-JP" altLang="en-US" sz="2400" dirty="0" smtClean="0"/>
              <a:t>メンバーによるフラットな会員組織</a:t>
            </a:r>
            <a:endParaRPr lang="en-US" altLang="ja-JP" sz="2400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運営事務局は鳥取県が担う。</a:t>
            </a:r>
            <a:endParaRPr kumimoji="1" lang="ja-JP" altLang="en-US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0342" y="75326"/>
            <a:ext cx="9941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とっとり宇宙産業ネットワークに</a:t>
            </a:r>
            <a:r>
              <a:rPr lang="ja-JP" altLang="en-US" sz="3600" dirty="0" smtClean="0"/>
              <a:t>ついて</a:t>
            </a:r>
            <a:endParaRPr lang="en-US" altLang="ja-JP" sz="36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1073" y="4897154"/>
            <a:ext cx="532261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宇宙関連事業に取り組んでいる、または関心のある企業・団体・研究機関・行政・</a:t>
            </a:r>
            <a:r>
              <a:rPr lang="ja-JP" altLang="en-US" sz="2400" dirty="0" smtClean="0"/>
              <a:t>学校等の組織等</a:t>
            </a:r>
            <a:endParaRPr lang="en-US" altLang="ja-JP" sz="2400" dirty="0" smtClean="0"/>
          </a:p>
          <a:p>
            <a:r>
              <a:rPr lang="ja-JP" altLang="en-US" sz="2400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/>
              <a:t>会費</a:t>
            </a:r>
            <a:r>
              <a:rPr lang="ja-JP" altLang="en-US" dirty="0" smtClean="0"/>
              <a:t>無料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  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企業等の</a:t>
            </a:r>
            <a:r>
              <a:rPr lang="ja-JP" altLang="en-US" dirty="0" smtClean="0"/>
              <a:t>所在地は県内外を問いません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1074" y="1080829"/>
            <a:ext cx="11260183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宇宙関連産業を鳥取県の未来を担う新産業の一つに位置づけ</a:t>
            </a:r>
            <a:r>
              <a:rPr lang="ja-JP" altLang="en-US" sz="2800" dirty="0" smtClean="0"/>
              <a:t>、産学官連携</a:t>
            </a:r>
            <a:r>
              <a:rPr lang="ja-JP" altLang="en-US" sz="2800" dirty="0" smtClean="0"/>
              <a:t>で宇宙産業の創出に向けて取り組む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54098" y="2607408"/>
            <a:ext cx="5823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情報共有</a:t>
            </a: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ネットワーキング（繋がる）</a:t>
            </a:r>
            <a:endParaRPr lang="en-US" altLang="ja-JP" sz="24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連携プロジェクトの検討・実施　等</a:t>
            </a:r>
            <a:endParaRPr kumimoji="1" lang="ja-JP" altLang="en-US" sz="2400" dirty="0"/>
          </a:p>
        </p:txBody>
      </p:sp>
      <p:sp>
        <p:nvSpPr>
          <p:cNvPr id="16" name="角丸四角形 15"/>
          <p:cNvSpPr/>
          <p:nvPr/>
        </p:nvSpPr>
        <p:spPr>
          <a:xfrm>
            <a:off x="6058150" y="4730413"/>
            <a:ext cx="5999200" cy="2081642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200" dirty="0">
                <a:solidFill>
                  <a:schemeClr val="tx1"/>
                </a:solidFill>
              </a:rPr>
              <a:t>県内の</a:t>
            </a:r>
            <a:r>
              <a:rPr lang="ja-JP" altLang="en-US" sz="2200" dirty="0" smtClean="0">
                <a:solidFill>
                  <a:schemeClr val="tx1"/>
                </a:solidFill>
              </a:rPr>
              <a:t>機運醸成</a:t>
            </a:r>
            <a:r>
              <a:rPr lang="ja-JP" altLang="en-US" dirty="0" smtClean="0">
                <a:solidFill>
                  <a:schemeClr val="tx1"/>
                </a:solidFill>
              </a:rPr>
              <a:t>（例：フォーラム）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200" dirty="0" smtClean="0">
                <a:solidFill>
                  <a:schemeClr val="tx1"/>
                </a:solidFill>
              </a:rPr>
              <a:t>繋がる機会の提供</a:t>
            </a:r>
            <a:r>
              <a:rPr lang="ja-JP" altLang="en-US" dirty="0" smtClean="0">
                <a:solidFill>
                  <a:schemeClr val="tx1"/>
                </a:solidFill>
              </a:rPr>
              <a:t>（例：情報交換会・交流会）</a:t>
            </a:r>
            <a:endParaRPr lang="en-US" altLang="ja-JP" sz="22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200" dirty="0" smtClean="0">
                <a:solidFill>
                  <a:schemeClr val="tx1"/>
                </a:solidFill>
              </a:rPr>
              <a:t>学ぶ場の提供</a:t>
            </a:r>
            <a:r>
              <a:rPr lang="ja-JP" altLang="en-US" dirty="0" smtClean="0">
                <a:solidFill>
                  <a:schemeClr val="tx1"/>
                </a:solidFill>
              </a:rPr>
              <a:t>（例：連続講座）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200" dirty="0" smtClean="0">
                <a:solidFill>
                  <a:schemeClr val="tx1"/>
                </a:solidFill>
              </a:rPr>
              <a:t>連携プロジェクトの支援</a:t>
            </a:r>
            <a:r>
              <a:rPr lang="ja-JP" altLang="en-US" dirty="0" smtClean="0">
                <a:solidFill>
                  <a:schemeClr val="tx1"/>
                </a:solidFill>
              </a:rPr>
              <a:t>（例：補助制度）</a:t>
            </a:r>
            <a:endParaRPr lang="en-US" altLang="ja-JP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200" dirty="0">
                <a:solidFill>
                  <a:schemeClr val="tx1"/>
                </a:solidFill>
              </a:rPr>
              <a:t>関係機関との</a:t>
            </a:r>
            <a:r>
              <a:rPr lang="ja-JP" altLang="en-US" sz="2200" dirty="0" smtClean="0">
                <a:solidFill>
                  <a:schemeClr val="tx1"/>
                </a:solidFill>
              </a:rPr>
              <a:t>調整</a:t>
            </a:r>
            <a:r>
              <a:rPr lang="ja-JP" altLang="en-US" dirty="0" smtClean="0">
                <a:solidFill>
                  <a:schemeClr val="tx1"/>
                </a:solidFill>
              </a:rPr>
              <a:t>（例：実証実験の場）　等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44084" y="2156863"/>
            <a:ext cx="1816700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活動内容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6237" y="4356944"/>
            <a:ext cx="1697125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入会資格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6237" y="2233772"/>
            <a:ext cx="1245325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体制</a:t>
            </a:r>
            <a:endParaRPr kumimoji="1" lang="ja-JP" altLang="en-US" sz="2000" dirty="0"/>
          </a:p>
        </p:txBody>
      </p:sp>
      <p:sp>
        <p:nvSpPr>
          <p:cNvPr id="17" name="上矢印 16"/>
          <p:cNvSpPr/>
          <p:nvPr/>
        </p:nvSpPr>
        <p:spPr>
          <a:xfrm>
            <a:off x="6355580" y="3823955"/>
            <a:ext cx="3245619" cy="480737"/>
          </a:xfrm>
          <a:prstGeom prst="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92093" y="4307937"/>
            <a:ext cx="2876488" cy="46166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2400" dirty="0" smtClean="0"/>
              <a:t>県が行うサポート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0788" y="711302"/>
            <a:ext cx="1245325" cy="40011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目的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8379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310827" y="129882"/>
            <a:ext cx="9666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 smtClean="0"/>
              <a:t>入会</a:t>
            </a:r>
            <a:r>
              <a:rPr lang="ja-JP" altLang="en-US" sz="3600" dirty="0" smtClean="0"/>
              <a:t>申込書</a:t>
            </a:r>
            <a:endParaRPr lang="en-US" altLang="ja-JP" sz="36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8892" y="908927"/>
            <a:ext cx="10944665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とっとり宇宙産業ネットワークへの入会を希望します。</a:t>
            </a:r>
            <a:endParaRPr kumimoji="1" lang="ja-JP" altLang="en-US" sz="2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877664"/>
              </p:ext>
            </p:extLst>
          </p:nvPr>
        </p:nvGraphicFramePr>
        <p:xfrm>
          <a:off x="933994" y="1919718"/>
          <a:ext cx="10175966" cy="4400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114">
                  <a:extLst>
                    <a:ext uri="{9D8B030D-6E8A-4147-A177-3AD203B41FA5}">
                      <a16:colId xmlns:a16="http://schemas.microsoft.com/office/drawing/2014/main" val="2049781747"/>
                    </a:ext>
                  </a:extLst>
                </a:gridCol>
                <a:gridCol w="3323491">
                  <a:extLst>
                    <a:ext uri="{9D8B030D-6E8A-4147-A177-3AD203B41FA5}">
                      <a16:colId xmlns:a16="http://schemas.microsoft.com/office/drawing/2014/main" val="1580967708"/>
                    </a:ext>
                  </a:extLst>
                </a:gridCol>
                <a:gridCol w="6309361">
                  <a:extLst>
                    <a:ext uri="{9D8B030D-6E8A-4147-A177-3AD203B41FA5}">
                      <a16:colId xmlns:a16="http://schemas.microsoft.com/office/drawing/2014/main" val="845132744"/>
                    </a:ext>
                  </a:extLst>
                </a:gridCol>
              </a:tblGrid>
              <a:tr h="537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企業・団体名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4593525"/>
                  </a:ext>
                </a:extLst>
              </a:tr>
              <a:tr h="537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所在地</a:t>
                      </a:r>
                      <a:endParaRPr kumimoji="1" lang="en-US" altLang="ja-JP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0852961"/>
                  </a:ext>
                </a:extLst>
              </a:tr>
              <a:tr h="5303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ウェブサイト</a:t>
                      </a:r>
                      <a:r>
                        <a:rPr kumimoji="1" lang="en-US" altLang="ja-JP" dirty="0" smtClean="0"/>
                        <a:t>URL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0684145"/>
                  </a:ext>
                </a:extLst>
              </a:tr>
              <a:tr h="5303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担当者所属・氏名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2927055"/>
                  </a:ext>
                </a:extLst>
              </a:tr>
              <a:tr h="537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電子メール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7867080"/>
                  </a:ext>
                </a:extLst>
              </a:tr>
              <a:tr h="5377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電話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754315"/>
                  </a:ext>
                </a:extLst>
              </a:tr>
              <a:tr h="928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宇宙分野の取組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（または関心のある分野）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en-US" altLang="ja-JP" dirty="0" smtClean="0"/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005705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8777" y="1550386"/>
            <a:ext cx="10071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以下にご記入の上、鳥取県産業未来創造課にメール送信ください。　⇒ </a:t>
            </a:r>
            <a:r>
              <a:rPr lang="en-US" altLang="ja-JP" sz="1600" dirty="0" smtClean="0"/>
              <a:t>sangyoumirai@pref.tottori.lg.jp </a:t>
            </a:r>
            <a:r>
              <a:rPr kumimoji="1" lang="ja-JP" altLang="en-US" sz="1600" dirty="0" smtClean="0"/>
              <a:t>　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8777" y="6320226"/>
            <a:ext cx="8627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上記１～３までは、県</a:t>
            </a:r>
            <a:r>
              <a:rPr lang="ja-JP" altLang="en-US" dirty="0"/>
              <a:t>鳥取県産業未来</a:t>
            </a:r>
            <a:r>
              <a:rPr lang="ja-JP" altLang="en-US" dirty="0" smtClean="0"/>
              <a:t>創造課のウェブサイトに公開します。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900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253</Words>
  <Application>Microsoft Office PowerPoint</Application>
  <PresentationFormat>ワイド画面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</dc:creator>
  <cp:lastModifiedBy>鳥取県</cp:lastModifiedBy>
  <cp:revision>27</cp:revision>
  <dcterms:created xsi:type="dcterms:W3CDTF">2021-11-02T07:14:10Z</dcterms:created>
  <dcterms:modified xsi:type="dcterms:W3CDTF">2021-11-04T01:10:08Z</dcterms:modified>
</cp:coreProperties>
</file>