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56" r:id="rId2"/>
    <p:sldId id="313" r:id="rId3"/>
    <p:sldId id="280" r:id="rId4"/>
    <p:sldId id="286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12" r:id="rId29"/>
    <p:sldId id="258" r:id="rId30"/>
    <p:sldId id="285" r:id="rId31"/>
    <p:sldId id="259" r:id="rId32"/>
    <p:sldId id="260" r:id="rId33"/>
    <p:sldId id="261" r:id="rId34"/>
    <p:sldId id="262" r:id="rId35"/>
    <p:sldId id="263" r:id="rId36"/>
    <p:sldId id="265" r:id="rId37"/>
    <p:sldId id="266" r:id="rId38"/>
    <p:sldId id="267" r:id="rId39"/>
    <p:sldId id="268" r:id="rId40"/>
    <p:sldId id="269" r:id="rId41"/>
    <p:sldId id="270" r:id="rId42"/>
    <p:sldId id="271" r:id="rId43"/>
    <p:sldId id="272" r:id="rId44"/>
    <p:sldId id="273" r:id="rId45"/>
    <p:sldId id="274" r:id="rId46"/>
    <p:sldId id="275" r:id="rId47"/>
    <p:sldId id="276" r:id="rId48"/>
    <p:sldId id="277" r:id="rId49"/>
    <p:sldId id="278" r:id="rId50"/>
    <p:sldId id="282" r:id="rId51"/>
    <p:sldId id="283" r:id="rId52"/>
    <p:sldId id="284" r:id="rId53"/>
    <p:sldId id="287" r:id="rId54"/>
    <p:sldId id="288" r:id="rId55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CFFCC"/>
    <a:srgbClr val="33CC33"/>
    <a:srgbClr val="99FFCC"/>
    <a:srgbClr val="CEEDF2"/>
    <a:srgbClr val="CCFF99"/>
    <a:srgbClr val="66FF66"/>
    <a:srgbClr val="34E91B"/>
    <a:srgbClr val="6BC6D6"/>
    <a:srgbClr val="3CF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4660"/>
  </p:normalViewPr>
  <p:slideViewPr>
    <p:cSldViewPr snapToGrid="0">
      <p:cViewPr varScale="1">
        <p:scale>
          <a:sx n="69" d="100"/>
          <a:sy n="69" d="100"/>
        </p:scale>
        <p:origin x="552" y="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西垣 卓宏" userId="eb12050bf5ec38af" providerId="LiveId" clId="{669475C3-4A2C-4DDF-A899-3A9023CC51D5}"/>
    <pc:docChg chg="undo redo custSel addSld delSld modSld sldOrd modMainMaster">
      <pc:chgData name="西垣 卓宏" userId="eb12050bf5ec38af" providerId="LiveId" clId="{669475C3-4A2C-4DDF-A899-3A9023CC51D5}" dt="2022-07-30T01:18:54.461" v="3050" actId="6549"/>
      <pc:docMkLst>
        <pc:docMk/>
      </pc:docMkLst>
      <pc:sldChg chg="addSp delSp modSp mod setBg">
        <pc:chgData name="西垣 卓宏" userId="eb12050bf5ec38af" providerId="LiveId" clId="{669475C3-4A2C-4DDF-A899-3A9023CC51D5}" dt="2022-07-30T00:26:06.525" v="1534"/>
        <pc:sldMkLst>
          <pc:docMk/>
          <pc:sldMk cId="3729372558" sldId="256"/>
        </pc:sldMkLst>
        <pc:spChg chg="add mod">
          <ac:chgData name="西垣 卓宏" userId="eb12050bf5ec38af" providerId="LiveId" clId="{669475C3-4A2C-4DDF-A899-3A9023CC51D5}" dt="2022-07-30T00:18:27.915" v="1499" actId="1076"/>
          <ac:spMkLst>
            <pc:docMk/>
            <pc:sldMk cId="3729372558" sldId="256"/>
            <ac:spMk id="10" creationId="{2D1E245D-845E-28EC-DA82-102073FE2BDD}"/>
          </ac:spMkLst>
        </pc:spChg>
        <pc:spChg chg="mod ord">
          <ac:chgData name="西垣 卓宏" userId="eb12050bf5ec38af" providerId="LiveId" clId="{669475C3-4A2C-4DDF-A899-3A9023CC51D5}" dt="2022-07-30T00:18:36.786" v="1501" actId="14100"/>
          <ac:spMkLst>
            <pc:docMk/>
            <pc:sldMk cId="3729372558" sldId="256"/>
            <ac:spMk id="13" creationId="{00000000-0000-0000-0000-000000000000}"/>
          </ac:spMkLst>
        </pc:spChg>
        <pc:spChg chg="mod ord">
          <ac:chgData name="西垣 卓宏" userId="eb12050bf5ec38af" providerId="LiveId" clId="{669475C3-4A2C-4DDF-A899-3A9023CC51D5}" dt="2022-07-30T00:18:11.817" v="1495" actId="1076"/>
          <ac:spMkLst>
            <pc:docMk/>
            <pc:sldMk cId="3729372558" sldId="256"/>
            <ac:spMk id="14" creationId="{00000000-0000-0000-0000-000000000000}"/>
          </ac:spMkLst>
        </pc:spChg>
        <pc:picChg chg="add del mod">
          <ac:chgData name="西垣 卓宏" userId="eb12050bf5ec38af" providerId="LiveId" clId="{669475C3-4A2C-4DDF-A899-3A9023CC51D5}" dt="2022-07-29T22:14:04.567" v="743" actId="478"/>
          <ac:picMkLst>
            <pc:docMk/>
            <pc:sldMk cId="3729372558" sldId="256"/>
            <ac:picMk id="3" creationId="{A8E640F8-69B1-26B1-F7D0-F92D968C43A6}"/>
          </ac:picMkLst>
        </pc:picChg>
        <pc:picChg chg="add del mod">
          <ac:chgData name="西垣 卓宏" userId="eb12050bf5ec38af" providerId="LiveId" clId="{669475C3-4A2C-4DDF-A899-3A9023CC51D5}" dt="2022-07-30T00:16:55.782" v="1441" actId="478"/>
          <ac:picMkLst>
            <pc:docMk/>
            <pc:sldMk cId="3729372558" sldId="256"/>
            <ac:picMk id="5" creationId="{019E7BA5-F3FB-8C7B-5332-22C672384485}"/>
          </ac:picMkLst>
        </pc:picChg>
        <pc:picChg chg="add mod">
          <ac:chgData name="西垣 卓宏" userId="eb12050bf5ec38af" providerId="LiveId" clId="{669475C3-4A2C-4DDF-A899-3A9023CC51D5}" dt="2022-07-30T00:19:17.802" v="1511" actId="1076"/>
          <ac:picMkLst>
            <pc:docMk/>
            <pc:sldMk cId="3729372558" sldId="256"/>
            <ac:picMk id="7" creationId="{4F0F36F5-E12E-C4A2-B4E7-41F5B7B71BE6}"/>
          </ac:picMkLst>
        </pc:picChg>
        <pc:picChg chg="del">
          <ac:chgData name="西垣 卓宏" userId="eb12050bf5ec38af" providerId="LiveId" clId="{669475C3-4A2C-4DDF-A899-3A9023CC51D5}" dt="2022-07-29T22:05:46.859" v="720" actId="478"/>
          <ac:picMkLst>
            <pc:docMk/>
            <pc:sldMk cId="3729372558" sldId="256"/>
            <ac:picMk id="12" creationId="{00000000-0000-0000-0000-000000000000}"/>
          </ac:picMkLst>
        </pc:picChg>
      </pc:sldChg>
      <pc:sldChg chg="addSp modSp mod setBg">
        <pc:chgData name="西垣 卓宏" userId="eb12050bf5ec38af" providerId="LiveId" clId="{669475C3-4A2C-4DDF-A899-3A9023CC51D5}" dt="2022-07-30T00:26:41.108" v="1538" actId="207"/>
        <pc:sldMkLst>
          <pc:docMk/>
          <pc:sldMk cId="2681245774" sldId="257"/>
        </pc:sldMkLst>
        <pc:spChg chg="mod">
          <ac:chgData name="西垣 卓宏" userId="eb12050bf5ec38af" providerId="LiveId" clId="{669475C3-4A2C-4DDF-A899-3A9023CC51D5}" dt="2022-07-30T00:25:29.607" v="1530" actId="207"/>
          <ac:spMkLst>
            <pc:docMk/>
            <pc:sldMk cId="2681245774" sldId="257"/>
            <ac:spMk id="4" creationId="{00000000-0000-0000-0000-000000000000}"/>
          </ac:spMkLst>
        </pc:spChg>
        <pc:spChg chg="mod">
          <ac:chgData name="西垣 卓宏" userId="eb12050bf5ec38af" providerId="LiveId" clId="{669475C3-4A2C-4DDF-A899-3A9023CC51D5}" dt="2022-07-29T20:34:54.588" v="615" actId="20577"/>
          <ac:spMkLst>
            <pc:docMk/>
            <pc:sldMk cId="2681245774" sldId="257"/>
            <ac:spMk id="5" creationId="{00000000-0000-0000-0000-000000000000}"/>
          </ac:spMkLst>
        </pc:spChg>
        <pc:spChg chg="mod">
          <ac:chgData name="西垣 卓宏" userId="eb12050bf5ec38af" providerId="LiveId" clId="{669475C3-4A2C-4DDF-A899-3A9023CC51D5}" dt="2022-07-30T00:25:33.687" v="1531" actId="207"/>
          <ac:spMkLst>
            <pc:docMk/>
            <pc:sldMk cId="2681245774" sldId="257"/>
            <ac:spMk id="6" creationId="{00000000-0000-0000-0000-000000000000}"/>
          </ac:spMkLst>
        </pc:spChg>
        <pc:spChg chg="mod">
          <ac:chgData name="西垣 卓宏" userId="eb12050bf5ec38af" providerId="LiveId" clId="{669475C3-4A2C-4DDF-A899-3A9023CC51D5}" dt="2022-07-29T22:02:38.837" v="692" actId="20577"/>
          <ac:spMkLst>
            <pc:docMk/>
            <pc:sldMk cId="2681245774" sldId="257"/>
            <ac:spMk id="7" creationId="{00000000-0000-0000-0000-000000000000}"/>
          </ac:spMkLst>
        </pc:spChg>
        <pc:spChg chg="mod">
          <ac:chgData name="西垣 卓宏" userId="eb12050bf5ec38af" providerId="LiveId" clId="{669475C3-4A2C-4DDF-A899-3A9023CC51D5}" dt="2022-07-29T20:35:02.658" v="617" actId="6549"/>
          <ac:spMkLst>
            <pc:docMk/>
            <pc:sldMk cId="2681245774" sldId="257"/>
            <ac:spMk id="8" creationId="{00000000-0000-0000-0000-000000000000}"/>
          </ac:spMkLst>
        </pc:spChg>
        <pc:spChg chg="mod">
          <ac:chgData name="西垣 卓宏" userId="eb12050bf5ec38af" providerId="LiveId" clId="{669475C3-4A2C-4DDF-A899-3A9023CC51D5}" dt="2022-07-29T20:34:28.323" v="594" actId="6549"/>
          <ac:spMkLst>
            <pc:docMk/>
            <pc:sldMk cId="2681245774" sldId="257"/>
            <ac:spMk id="9" creationId="{00000000-0000-0000-0000-000000000000}"/>
          </ac:spMkLst>
        </pc:spChg>
        <pc:spChg chg="mod">
          <ac:chgData name="西垣 卓宏" userId="eb12050bf5ec38af" providerId="LiveId" clId="{669475C3-4A2C-4DDF-A899-3A9023CC51D5}" dt="2022-07-29T22:59:02.263" v="1282" actId="1076"/>
          <ac:spMkLst>
            <pc:docMk/>
            <pc:sldMk cId="2681245774" sldId="257"/>
            <ac:spMk id="10" creationId="{00000000-0000-0000-0000-000000000000}"/>
          </ac:spMkLst>
        </pc:spChg>
        <pc:spChg chg="mod">
          <ac:chgData name="西垣 卓宏" userId="eb12050bf5ec38af" providerId="LiveId" clId="{669475C3-4A2C-4DDF-A899-3A9023CC51D5}" dt="2022-07-29T20:34:30.219" v="595" actId="6549"/>
          <ac:spMkLst>
            <pc:docMk/>
            <pc:sldMk cId="2681245774" sldId="257"/>
            <ac:spMk id="11" creationId="{00000000-0000-0000-0000-000000000000}"/>
          </ac:spMkLst>
        </pc:spChg>
        <pc:spChg chg="mod">
          <ac:chgData name="西垣 卓宏" userId="eb12050bf5ec38af" providerId="LiveId" clId="{669475C3-4A2C-4DDF-A899-3A9023CC51D5}" dt="2022-07-29T22:59:11.267" v="1284" actId="1076"/>
          <ac:spMkLst>
            <pc:docMk/>
            <pc:sldMk cId="2681245774" sldId="257"/>
            <ac:spMk id="12" creationId="{00000000-0000-0000-0000-000000000000}"/>
          </ac:spMkLst>
        </pc:spChg>
        <pc:spChg chg="mod">
          <ac:chgData name="西垣 卓宏" userId="eb12050bf5ec38af" providerId="LiveId" clId="{669475C3-4A2C-4DDF-A899-3A9023CC51D5}" dt="2022-07-29T22:59:30.954" v="1285" actId="1076"/>
          <ac:spMkLst>
            <pc:docMk/>
            <pc:sldMk cId="2681245774" sldId="257"/>
            <ac:spMk id="13" creationId="{00000000-0000-0000-0000-000000000000}"/>
          </ac:spMkLst>
        </pc:spChg>
        <pc:spChg chg="mod">
          <ac:chgData name="西垣 卓宏" userId="eb12050bf5ec38af" providerId="LiveId" clId="{669475C3-4A2C-4DDF-A899-3A9023CC51D5}" dt="2022-07-29T23:00:35.896" v="1299" actId="1076"/>
          <ac:spMkLst>
            <pc:docMk/>
            <pc:sldMk cId="2681245774" sldId="257"/>
            <ac:spMk id="14" creationId="{00000000-0000-0000-0000-000000000000}"/>
          </ac:spMkLst>
        </pc:spChg>
        <pc:spChg chg="mod">
          <ac:chgData name="西垣 卓宏" userId="eb12050bf5ec38af" providerId="LiveId" clId="{669475C3-4A2C-4DDF-A899-3A9023CC51D5}" dt="2022-07-29T23:00:58.427" v="1302" actId="14100"/>
          <ac:spMkLst>
            <pc:docMk/>
            <pc:sldMk cId="2681245774" sldId="257"/>
            <ac:spMk id="15" creationId="{00000000-0000-0000-0000-000000000000}"/>
          </ac:spMkLst>
        </pc:spChg>
        <pc:spChg chg="mod">
          <ac:chgData name="西垣 卓宏" userId="eb12050bf5ec38af" providerId="LiveId" clId="{669475C3-4A2C-4DDF-A899-3A9023CC51D5}" dt="2022-07-29T23:00:44.666" v="1301" actId="1076"/>
          <ac:spMkLst>
            <pc:docMk/>
            <pc:sldMk cId="2681245774" sldId="257"/>
            <ac:spMk id="16" creationId="{00000000-0000-0000-0000-000000000000}"/>
          </ac:spMkLst>
        </pc:spChg>
        <pc:spChg chg="mod">
          <ac:chgData name="西垣 卓宏" userId="eb12050bf5ec38af" providerId="LiveId" clId="{669475C3-4A2C-4DDF-A899-3A9023CC51D5}" dt="2022-07-29T20:35:29.313" v="624" actId="6549"/>
          <ac:spMkLst>
            <pc:docMk/>
            <pc:sldMk cId="2681245774" sldId="257"/>
            <ac:spMk id="17" creationId="{00000000-0000-0000-0000-000000000000}"/>
          </ac:spMkLst>
        </pc:spChg>
        <pc:spChg chg="mod">
          <ac:chgData name="西垣 卓宏" userId="eb12050bf5ec38af" providerId="LiveId" clId="{669475C3-4A2C-4DDF-A899-3A9023CC51D5}" dt="2022-07-29T20:35:47.292" v="629" actId="6549"/>
          <ac:spMkLst>
            <pc:docMk/>
            <pc:sldMk cId="2681245774" sldId="257"/>
            <ac:spMk id="18" creationId="{00000000-0000-0000-0000-000000000000}"/>
          </ac:spMkLst>
        </pc:spChg>
        <pc:spChg chg="mod">
          <ac:chgData name="西垣 卓宏" userId="eb12050bf5ec38af" providerId="LiveId" clId="{669475C3-4A2C-4DDF-A899-3A9023CC51D5}" dt="2022-07-29T20:35:32.025" v="625" actId="6549"/>
          <ac:spMkLst>
            <pc:docMk/>
            <pc:sldMk cId="2681245774" sldId="257"/>
            <ac:spMk id="19" creationId="{00000000-0000-0000-0000-000000000000}"/>
          </ac:spMkLst>
        </pc:spChg>
        <pc:spChg chg="mod">
          <ac:chgData name="西垣 卓宏" userId="eb12050bf5ec38af" providerId="LiveId" clId="{669475C3-4A2C-4DDF-A899-3A9023CC51D5}" dt="2022-07-29T20:28:24.442" v="551"/>
          <ac:spMkLst>
            <pc:docMk/>
            <pc:sldMk cId="2681245774" sldId="257"/>
            <ac:spMk id="22" creationId="{00000000-0000-0000-0000-000000000000}"/>
          </ac:spMkLst>
        </pc:spChg>
        <pc:spChg chg="add mod">
          <ac:chgData name="西垣 卓宏" userId="eb12050bf5ec38af" providerId="LiveId" clId="{669475C3-4A2C-4DDF-A899-3A9023CC51D5}" dt="2022-07-29T23:01:04.960" v="1303" actId="1076"/>
          <ac:spMkLst>
            <pc:docMk/>
            <pc:sldMk cId="2681245774" sldId="257"/>
            <ac:spMk id="25" creationId="{0C00DC7A-68C6-79C2-8966-A026D92D6EDD}"/>
          </ac:spMkLst>
        </pc:spChg>
        <pc:spChg chg="mod">
          <ac:chgData name="西垣 卓宏" userId="eb12050bf5ec38af" providerId="LiveId" clId="{669475C3-4A2C-4DDF-A899-3A9023CC51D5}" dt="2022-07-29T22:58:08.278" v="1280" actId="20577"/>
          <ac:spMkLst>
            <pc:docMk/>
            <pc:sldMk cId="2681245774" sldId="257"/>
            <ac:spMk id="26" creationId="{00000000-0000-0000-0000-000000000000}"/>
          </ac:spMkLst>
        </pc:spChg>
        <pc:spChg chg="add mod">
          <ac:chgData name="西垣 卓宏" userId="eb12050bf5ec38af" providerId="LiveId" clId="{669475C3-4A2C-4DDF-A899-3A9023CC51D5}" dt="2022-07-29T23:00:19.111" v="1297" actId="1076"/>
          <ac:spMkLst>
            <pc:docMk/>
            <pc:sldMk cId="2681245774" sldId="257"/>
            <ac:spMk id="27" creationId="{55981130-1A00-7A8B-C6A8-274D57AF5519}"/>
          </ac:spMkLst>
        </pc:spChg>
        <pc:spChg chg="add mod">
          <ac:chgData name="西垣 卓宏" userId="eb12050bf5ec38af" providerId="LiveId" clId="{669475C3-4A2C-4DDF-A899-3A9023CC51D5}" dt="2022-07-29T23:00:08.381" v="1296" actId="1076"/>
          <ac:spMkLst>
            <pc:docMk/>
            <pc:sldMk cId="2681245774" sldId="257"/>
            <ac:spMk id="28" creationId="{BC7BF4E5-BC99-AE17-C9ED-4A6000D4B65E}"/>
          </ac:spMkLst>
        </pc:spChg>
        <pc:spChg chg="add mod">
          <ac:chgData name="西垣 卓宏" userId="eb12050bf5ec38af" providerId="LiveId" clId="{669475C3-4A2C-4DDF-A899-3A9023CC51D5}" dt="2022-07-29T23:00:22.343" v="1298" actId="1076"/>
          <ac:spMkLst>
            <pc:docMk/>
            <pc:sldMk cId="2681245774" sldId="257"/>
            <ac:spMk id="29" creationId="{F744E781-BEBF-019A-705B-6621490D5F8B}"/>
          </ac:spMkLst>
        </pc:spChg>
        <pc:spChg chg="mod">
          <ac:chgData name="西垣 卓宏" userId="eb12050bf5ec38af" providerId="LiveId" clId="{669475C3-4A2C-4DDF-A899-3A9023CC51D5}" dt="2022-07-29T22:51:15.559" v="1179" actId="20577"/>
          <ac:spMkLst>
            <pc:docMk/>
            <pc:sldMk cId="2681245774" sldId="257"/>
            <ac:spMk id="30" creationId="{00000000-0000-0000-0000-000000000000}"/>
          </ac:spMkLst>
        </pc:spChg>
        <pc:spChg chg="mod">
          <ac:chgData name="西垣 卓宏" userId="eb12050bf5ec38af" providerId="LiveId" clId="{669475C3-4A2C-4DDF-A899-3A9023CC51D5}" dt="2022-07-29T23:00:06.435" v="1295" actId="1076"/>
          <ac:spMkLst>
            <pc:docMk/>
            <pc:sldMk cId="2681245774" sldId="257"/>
            <ac:spMk id="34" creationId="{00000000-0000-0000-0000-000000000000}"/>
          </ac:spMkLst>
        </pc:spChg>
        <pc:spChg chg="mod">
          <ac:chgData name="西垣 卓宏" userId="eb12050bf5ec38af" providerId="LiveId" clId="{669475C3-4A2C-4DDF-A899-3A9023CC51D5}" dt="2022-07-30T00:26:41.108" v="1538" actId="207"/>
          <ac:spMkLst>
            <pc:docMk/>
            <pc:sldMk cId="2681245774" sldId="257"/>
            <ac:spMk id="39" creationId="{00000000-0000-0000-0000-000000000000}"/>
          </ac:spMkLst>
        </pc:spChg>
      </pc:sldChg>
      <pc:sldChg chg="delSp modSp mod setBg">
        <pc:chgData name="西垣 卓宏" userId="eb12050bf5ec38af" providerId="LiveId" clId="{669475C3-4A2C-4DDF-A899-3A9023CC51D5}" dt="2022-07-30T01:12:37.917" v="2811" actId="20577"/>
        <pc:sldMkLst>
          <pc:docMk/>
          <pc:sldMk cId="3576534952" sldId="258"/>
        </pc:sldMkLst>
        <pc:spChg chg="mod">
          <ac:chgData name="西垣 卓宏" userId="eb12050bf5ec38af" providerId="LiveId" clId="{669475C3-4A2C-4DDF-A899-3A9023CC51D5}" dt="2022-07-30T01:12:37.917" v="2811" actId="20577"/>
          <ac:spMkLst>
            <pc:docMk/>
            <pc:sldMk cId="3576534952" sldId="258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21:22.805" v="513" actId="478"/>
          <ac:picMkLst>
            <pc:docMk/>
            <pc:sldMk cId="3576534952" sldId="258"/>
            <ac:picMk id="5" creationId="{00000000-0000-0000-0000-000000000000}"/>
          </ac:picMkLst>
        </pc:picChg>
      </pc:sldChg>
      <pc:sldChg chg="delSp modSp mod setBg">
        <pc:chgData name="西垣 卓宏" userId="eb12050bf5ec38af" providerId="LiveId" clId="{669475C3-4A2C-4DDF-A899-3A9023CC51D5}" dt="2022-07-30T01:13:27.898" v="2839" actId="20577"/>
        <pc:sldMkLst>
          <pc:docMk/>
          <pc:sldMk cId="1676310040" sldId="259"/>
        </pc:sldMkLst>
        <pc:spChg chg="mod">
          <ac:chgData name="西垣 卓宏" userId="eb12050bf5ec38af" providerId="LiveId" clId="{669475C3-4A2C-4DDF-A899-3A9023CC51D5}" dt="2022-07-30T01:13:27.898" v="2839" actId="20577"/>
          <ac:spMkLst>
            <pc:docMk/>
            <pc:sldMk cId="1676310040" sldId="259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21:20.645" v="512" actId="478"/>
          <ac:picMkLst>
            <pc:docMk/>
            <pc:sldMk cId="1676310040" sldId="259"/>
            <ac:picMk id="2" creationId="{00000000-0000-0000-0000-000000000000}"/>
          </ac:picMkLst>
        </pc:picChg>
      </pc:sldChg>
      <pc:sldChg chg="delSp modSp mod setBg">
        <pc:chgData name="西垣 卓宏" userId="eb12050bf5ec38af" providerId="LiveId" clId="{669475C3-4A2C-4DDF-A899-3A9023CC51D5}" dt="2022-07-30T01:06:33.825" v="2722" actId="404"/>
        <pc:sldMkLst>
          <pc:docMk/>
          <pc:sldMk cId="4054673239" sldId="260"/>
        </pc:sldMkLst>
        <pc:spChg chg="mod">
          <ac:chgData name="西垣 卓宏" userId="eb12050bf5ec38af" providerId="LiveId" clId="{669475C3-4A2C-4DDF-A899-3A9023CC51D5}" dt="2022-07-30T01:06:33.825" v="2722" actId="404"/>
          <ac:spMkLst>
            <pc:docMk/>
            <pc:sldMk cId="4054673239" sldId="260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21:17.916" v="511" actId="478"/>
          <ac:picMkLst>
            <pc:docMk/>
            <pc:sldMk cId="4054673239" sldId="260"/>
            <ac:picMk id="3" creationId="{00000000-0000-0000-0000-000000000000}"/>
          </ac:picMkLst>
        </pc:picChg>
      </pc:sldChg>
      <pc:sldChg chg="delSp modSp mod setBg">
        <pc:chgData name="西垣 卓宏" userId="eb12050bf5ec38af" providerId="LiveId" clId="{669475C3-4A2C-4DDF-A899-3A9023CC51D5}" dt="2022-07-30T01:13:48.039" v="2851" actId="12788"/>
        <pc:sldMkLst>
          <pc:docMk/>
          <pc:sldMk cId="1688957986" sldId="261"/>
        </pc:sldMkLst>
        <pc:spChg chg="mod">
          <ac:chgData name="西垣 卓宏" userId="eb12050bf5ec38af" providerId="LiveId" clId="{669475C3-4A2C-4DDF-A899-3A9023CC51D5}" dt="2022-07-30T01:13:48.039" v="2851" actId="12788"/>
          <ac:spMkLst>
            <pc:docMk/>
            <pc:sldMk cId="1688957986" sldId="261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21:13.184" v="510" actId="478"/>
          <ac:picMkLst>
            <pc:docMk/>
            <pc:sldMk cId="1688957986" sldId="261"/>
            <ac:picMk id="2" creationId="{00000000-0000-0000-0000-000000000000}"/>
          </ac:picMkLst>
        </pc:picChg>
      </pc:sldChg>
      <pc:sldChg chg="delSp modSp mod setBg">
        <pc:chgData name="西垣 卓宏" userId="eb12050bf5ec38af" providerId="LiveId" clId="{669475C3-4A2C-4DDF-A899-3A9023CC51D5}" dt="2022-07-30T01:12:15.582" v="2802" actId="20577"/>
        <pc:sldMkLst>
          <pc:docMk/>
          <pc:sldMk cId="1383939046" sldId="262"/>
        </pc:sldMkLst>
        <pc:spChg chg="mod">
          <ac:chgData name="西垣 卓宏" userId="eb12050bf5ec38af" providerId="LiveId" clId="{669475C3-4A2C-4DDF-A899-3A9023CC51D5}" dt="2022-07-30T01:12:15.582" v="2802" actId="20577"/>
          <ac:spMkLst>
            <pc:docMk/>
            <pc:sldMk cId="1383939046" sldId="262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21:09.431" v="509" actId="478"/>
          <ac:picMkLst>
            <pc:docMk/>
            <pc:sldMk cId="1383939046" sldId="262"/>
            <ac:picMk id="3" creationId="{00000000-0000-0000-0000-000000000000}"/>
          </ac:picMkLst>
        </pc:picChg>
      </pc:sldChg>
      <pc:sldChg chg="delSp modSp mod setBg">
        <pc:chgData name="西垣 卓宏" userId="eb12050bf5ec38af" providerId="LiveId" clId="{669475C3-4A2C-4DDF-A899-3A9023CC51D5}" dt="2022-07-30T01:14:12.877" v="2854" actId="1076"/>
        <pc:sldMkLst>
          <pc:docMk/>
          <pc:sldMk cId="1539131498" sldId="263"/>
        </pc:sldMkLst>
        <pc:spChg chg="mod">
          <ac:chgData name="西垣 卓宏" userId="eb12050bf5ec38af" providerId="LiveId" clId="{669475C3-4A2C-4DDF-A899-3A9023CC51D5}" dt="2022-07-30T01:14:12.877" v="2854" actId="1076"/>
          <ac:spMkLst>
            <pc:docMk/>
            <pc:sldMk cId="1539131498" sldId="263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21:06.080" v="507" actId="478"/>
          <ac:picMkLst>
            <pc:docMk/>
            <pc:sldMk cId="1539131498" sldId="263"/>
            <ac:picMk id="2" creationId="{00000000-0000-0000-0000-000000000000}"/>
          </ac:picMkLst>
        </pc:picChg>
        <pc:picChg chg="del">
          <ac:chgData name="西垣 卓宏" userId="eb12050bf5ec38af" providerId="LiveId" clId="{669475C3-4A2C-4DDF-A899-3A9023CC51D5}" dt="2022-07-29T20:21:06.925" v="508" actId="478"/>
          <ac:picMkLst>
            <pc:docMk/>
            <pc:sldMk cId="1539131498" sldId="263"/>
            <ac:picMk id="5" creationId="{00000000-0000-0000-0000-000000000000}"/>
          </ac:picMkLst>
        </pc:picChg>
      </pc:sldChg>
      <pc:sldChg chg="delSp modSp mod setBg">
        <pc:chgData name="西垣 卓宏" userId="eb12050bf5ec38af" providerId="LiveId" clId="{669475C3-4A2C-4DDF-A899-3A9023CC51D5}" dt="2022-07-30T01:12:04.015" v="2798" actId="20577"/>
        <pc:sldMkLst>
          <pc:docMk/>
          <pc:sldMk cId="3549893729" sldId="265"/>
        </pc:sldMkLst>
        <pc:spChg chg="mod">
          <ac:chgData name="西垣 卓宏" userId="eb12050bf5ec38af" providerId="LiveId" clId="{669475C3-4A2C-4DDF-A899-3A9023CC51D5}" dt="2022-07-30T01:12:04.015" v="2798" actId="20577"/>
          <ac:spMkLst>
            <pc:docMk/>
            <pc:sldMk cId="3549893729" sldId="265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21:02.337" v="506" actId="478"/>
          <ac:picMkLst>
            <pc:docMk/>
            <pc:sldMk cId="3549893729" sldId="265"/>
            <ac:picMk id="2" creationId="{00000000-0000-0000-0000-000000000000}"/>
          </ac:picMkLst>
        </pc:picChg>
      </pc:sldChg>
      <pc:sldChg chg="delSp modSp mod setBg">
        <pc:chgData name="西垣 卓宏" userId="eb12050bf5ec38af" providerId="LiveId" clId="{669475C3-4A2C-4DDF-A899-3A9023CC51D5}" dt="2022-07-30T01:11:54.578" v="2793" actId="20577"/>
        <pc:sldMkLst>
          <pc:docMk/>
          <pc:sldMk cId="978143805" sldId="266"/>
        </pc:sldMkLst>
        <pc:spChg chg="mod">
          <ac:chgData name="西垣 卓宏" userId="eb12050bf5ec38af" providerId="LiveId" clId="{669475C3-4A2C-4DDF-A899-3A9023CC51D5}" dt="2022-07-30T01:11:54.578" v="2793" actId="20577"/>
          <ac:spMkLst>
            <pc:docMk/>
            <pc:sldMk cId="978143805" sldId="266"/>
            <ac:spMk id="4" creationId="{00000000-0000-0000-0000-000000000000}"/>
          </ac:spMkLst>
        </pc:spChg>
        <pc:spChg chg="mod">
          <ac:chgData name="西垣 卓宏" userId="eb12050bf5ec38af" providerId="LiveId" clId="{669475C3-4A2C-4DDF-A899-3A9023CC51D5}" dt="2022-07-30T00:41:45.311" v="1973" actId="14100"/>
          <ac:spMkLst>
            <pc:docMk/>
            <pc:sldMk cId="978143805" sldId="266"/>
            <ac:spMk id="6" creationId="{368671DE-9085-6206-D6CF-9D99D135C6A7}"/>
          </ac:spMkLst>
        </pc:spChg>
        <pc:picChg chg="del">
          <ac:chgData name="西垣 卓宏" userId="eb12050bf5ec38af" providerId="LiveId" clId="{669475C3-4A2C-4DDF-A899-3A9023CC51D5}" dt="2022-07-29T20:20:53.855" v="505" actId="478"/>
          <ac:picMkLst>
            <pc:docMk/>
            <pc:sldMk cId="978143805" sldId="266"/>
            <ac:picMk id="3" creationId="{00000000-0000-0000-0000-000000000000}"/>
          </ac:picMkLst>
        </pc:picChg>
      </pc:sldChg>
      <pc:sldChg chg="delSp modSp mod setBg">
        <pc:chgData name="西垣 卓宏" userId="eb12050bf5ec38af" providerId="LiveId" clId="{669475C3-4A2C-4DDF-A899-3A9023CC51D5}" dt="2022-07-30T01:11:37.872" v="2786" actId="20577"/>
        <pc:sldMkLst>
          <pc:docMk/>
          <pc:sldMk cId="2275225402" sldId="267"/>
        </pc:sldMkLst>
        <pc:spChg chg="mod">
          <ac:chgData name="西垣 卓宏" userId="eb12050bf5ec38af" providerId="LiveId" clId="{669475C3-4A2C-4DDF-A899-3A9023CC51D5}" dt="2022-07-30T01:11:37.872" v="2786" actId="20577"/>
          <ac:spMkLst>
            <pc:docMk/>
            <pc:sldMk cId="2275225402" sldId="267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20:51.230" v="504" actId="478"/>
          <ac:picMkLst>
            <pc:docMk/>
            <pc:sldMk cId="2275225402" sldId="267"/>
            <ac:picMk id="2" creationId="{00000000-0000-0000-0000-000000000000}"/>
          </ac:picMkLst>
        </pc:picChg>
      </pc:sldChg>
      <pc:sldChg chg="delSp modSp mod setBg">
        <pc:chgData name="西垣 卓宏" userId="eb12050bf5ec38af" providerId="LiveId" clId="{669475C3-4A2C-4DDF-A899-3A9023CC51D5}" dt="2022-07-30T01:14:33.458" v="2868" actId="12788"/>
        <pc:sldMkLst>
          <pc:docMk/>
          <pc:sldMk cId="2191755783" sldId="268"/>
        </pc:sldMkLst>
        <pc:spChg chg="mod">
          <ac:chgData name="西垣 卓宏" userId="eb12050bf5ec38af" providerId="LiveId" clId="{669475C3-4A2C-4DDF-A899-3A9023CC51D5}" dt="2022-07-30T01:14:33.458" v="2868" actId="12788"/>
          <ac:spMkLst>
            <pc:docMk/>
            <pc:sldMk cId="2191755783" sldId="268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20:48.942" v="503" actId="478"/>
          <ac:picMkLst>
            <pc:docMk/>
            <pc:sldMk cId="2191755783" sldId="268"/>
            <ac:picMk id="3" creationId="{00000000-0000-0000-0000-000000000000}"/>
          </ac:picMkLst>
        </pc:picChg>
      </pc:sldChg>
      <pc:sldChg chg="delSp modSp mod setBg">
        <pc:chgData name="西垣 卓宏" userId="eb12050bf5ec38af" providerId="LiveId" clId="{669475C3-4A2C-4DDF-A899-3A9023CC51D5}" dt="2022-07-30T01:11:18.363" v="2776" actId="20577"/>
        <pc:sldMkLst>
          <pc:docMk/>
          <pc:sldMk cId="1153985397" sldId="269"/>
        </pc:sldMkLst>
        <pc:spChg chg="mod">
          <ac:chgData name="西垣 卓宏" userId="eb12050bf5ec38af" providerId="LiveId" clId="{669475C3-4A2C-4DDF-A899-3A9023CC51D5}" dt="2022-07-30T01:11:18.363" v="2776" actId="20577"/>
          <ac:spMkLst>
            <pc:docMk/>
            <pc:sldMk cId="1153985397" sldId="269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20:45.408" v="502" actId="478"/>
          <ac:picMkLst>
            <pc:docMk/>
            <pc:sldMk cId="1153985397" sldId="269"/>
            <ac:picMk id="2" creationId="{00000000-0000-0000-0000-000000000000}"/>
          </ac:picMkLst>
        </pc:picChg>
      </pc:sldChg>
      <pc:sldChg chg="delSp modSp mod setBg">
        <pc:chgData name="西垣 卓宏" userId="eb12050bf5ec38af" providerId="LiveId" clId="{669475C3-4A2C-4DDF-A899-3A9023CC51D5}" dt="2022-07-30T01:11:12.937" v="2774" actId="20577"/>
        <pc:sldMkLst>
          <pc:docMk/>
          <pc:sldMk cId="3749391908" sldId="270"/>
        </pc:sldMkLst>
        <pc:spChg chg="mod">
          <ac:chgData name="西垣 卓宏" userId="eb12050bf5ec38af" providerId="LiveId" clId="{669475C3-4A2C-4DDF-A899-3A9023CC51D5}" dt="2022-07-30T01:11:12.937" v="2774" actId="20577"/>
          <ac:spMkLst>
            <pc:docMk/>
            <pc:sldMk cId="3749391908" sldId="270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20:42.169" v="501" actId="478"/>
          <ac:picMkLst>
            <pc:docMk/>
            <pc:sldMk cId="3749391908" sldId="270"/>
            <ac:picMk id="3" creationId="{00000000-0000-0000-0000-000000000000}"/>
          </ac:picMkLst>
        </pc:picChg>
      </pc:sldChg>
      <pc:sldChg chg="delSp modSp mod setBg">
        <pc:chgData name="西垣 卓宏" userId="eb12050bf5ec38af" providerId="LiveId" clId="{669475C3-4A2C-4DDF-A899-3A9023CC51D5}" dt="2022-07-30T01:11:06.392" v="2772" actId="20577"/>
        <pc:sldMkLst>
          <pc:docMk/>
          <pc:sldMk cId="4185849339" sldId="271"/>
        </pc:sldMkLst>
        <pc:spChg chg="mod">
          <ac:chgData name="西垣 卓宏" userId="eb12050bf5ec38af" providerId="LiveId" clId="{669475C3-4A2C-4DDF-A899-3A9023CC51D5}" dt="2022-07-30T01:11:06.392" v="2772" actId="20577"/>
          <ac:spMkLst>
            <pc:docMk/>
            <pc:sldMk cId="4185849339" sldId="271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20:39.442" v="500" actId="478"/>
          <ac:picMkLst>
            <pc:docMk/>
            <pc:sldMk cId="4185849339" sldId="271"/>
            <ac:picMk id="3" creationId="{00000000-0000-0000-0000-000000000000}"/>
          </ac:picMkLst>
        </pc:picChg>
      </pc:sldChg>
      <pc:sldChg chg="delSp modSp mod setBg">
        <pc:chgData name="西垣 卓宏" userId="eb12050bf5ec38af" providerId="LiveId" clId="{669475C3-4A2C-4DDF-A899-3A9023CC51D5}" dt="2022-07-30T01:10:59.813" v="2770" actId="20577"/>
        <pc:sldMkLst>
          <pc:docMk/>
          <pc:sldMk cId="2104413300" sldId="272"/>
        </pc:sldMkLst>
        <pc:spChg chg="mod">
          <ac:chgData name="西垣 卓宏" userId="eb12050bf5ec38af" providerId="LiveId" clId="{669475C3-4A2C-4DDF-A899-3A9023CC51D5}" dt="2022-07-30T01:10:59.813" v="2770" actId="20577"/>
          <ac:spMkLst>
            <pc:docMk/>
            <pc:sldMk cId="2104413300" sldId="272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20:29.996" v="499" actId="478"/>
          <ac:picMkLst>
            <pc:docMk/>
            <pc:sldMk cId="2104413300" sldId="272"/>
            <ac:picMk id="2" creationId="{00000000-0000-0000-0000-000000000000}"/>
          </ac:picMkLst>
        </pc:picChg>
      </pc:sldChg>
      <pc:sldChg chg="delSp modSp mod setBg">
        <pc:chgData name="西垣 卓宏" userId="eb12050bf5ec38af" providerId="LiveId" clId="{669475C3-4A2C-4DDF-A899-3A9023CC51D5}" dt="2022-07-30T01:10:32.027" v="2767" actId="20577"/>
        <pc:sldMkLst>
          <pc:docMk/>
          <pc:sldMk cId="31500157" sldId="273"/>
        </pc:sldMkLst>
        <pc:spChg chg="mod">
          <ac:chgData name="西垣 卓宏" userId="eb12050bf5ec38af" providerId="LiveId" clId="{669475C3-4A2C-4DDF-A899-3A9023CC51D5}" dt="2022-07-30T01:10:32.027" v="2767" actId="20577"/>
          <ac:spMkLst>
            <pc:docMk/>
            <pc:sldMk cId="31500157" sldId="273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20:26.638" v="498" actId="478"/>
          <ac:picMkLst>
            <pc:docMk/>
            <pc:sldMk cId="31500157" sldId="273"/>
            <ac:picMk id="3" creationId="{00000000-0000-0000-0000-000000000000}"/>
          </ac:picMkLst>
        </pc:picChg>
        <pc:picChg chg="del">
          <ac:chgData name="西垣 卓宏" userId="eb12050bf5ec38af" providerId="LiveId" clId="{669475C3-4A2C-4DDF-A899-3A9023CC51D5}" dt="2022-07-29T20:20:25.723" v="497" actId="478"/>
          <ac:picMkLst>
            <pc:docMk/>
            <pc:sldMk cId="31500157" sldId="273"/>
            <ac:picMk id="6" creationId="{00000000-0000-0000-0000-000000000000}"/>
          </ac:picMkLst>
        </pc:picChg>
      </pc:sldChg>
      <pc:sldChg chg="delSp modSp mod setBg">
        <pc:chgData name="西垣 卓宏" userId="eb12050bf5ec38af" providerId="LiveId" clId="{669475C3-4A2C-4DDF-A899-3A9023CC51D5}" dt="2022-07-30T01:10:20.230" v="2761" actId="20577"/>
        <pc:sldMkLst>
          <pc:docMk/>
          <pc:sldMk cId="3684497865" sldId="274"/>
        </pc:sldMkLst>
        <pc:spChg chg="mod">
          <ac:chgData name="西垣 卓宏" userId="eb12050bf5ec38af" providerId="LiveId" clId="{669475C3-4A2C-4DDF-A899-3A9023CC51D5}" dt="2022-07-30T01:10:20.230" v="2761" actId="20577"/>
          <ac:spMkLst>
            <pc:docMk/>
            <pc:sldMk cId="3684497865" sldId="274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20:20.343" v="496" actId="478"/>
          <ac:picMkLst>
            <pc:docMk/>
            <pc:sldMk cId="3684497865" sldId="274"/>
            <ac:picMk id="3" creationId="{00000000-0000-0000-0000-000000000000}"/>
          </ac:picMkLst>
        </pc:picChg>
      </pc:sldChg>
      <pc:sldChg chg="delSp modSp mod setBg">
        <pc:chgData name="西垣 卓宏" userId="eb12050bf5ec38af" providerId="LiveId" clId="{669475C3-4A2C-4DDF-A899-3A9023CC51D5}" dt="2022-07-30T01:09:49.866" v="2745" actId="20577"/>
        <pc:sldMkLst>
          <pc:docMk/>
          <pc:sldMk cId="1705837122" sldId="275"/>
        </pc:sldMkLst>
        <pc:spChg chg="mod">
          <ac:chgData name="西垣 卓宏" userId="eb12050bf5ec38af" providerId="LiveId" clId="{669475C3-4A2C-4DDF-A899-3A9023CC51D5}" dt="2022-07-30T01:09:49.866" v="2745" actId="20577"/>
          <ac:spMkLst>
            <pc:docMk/>
            <pc:sldMk cId="1705837122" sldId="275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20:17.975" v="495" actId="478"/>
          <ac:picMkLst>
            <pc:docMk/>
            <pc:sldMk cId="1705837122" sldId="275"/>
            <ac:picMk id="3" creationId="{00000000-0000-0000-0000-000000000000}"/>
          </ac:picMkLst>
        </pc:picChg>
      </pc:sldChg>
      <pc:sldChg chg="delSp modSp mod setBg">
        <pc:chgData name="西垣 卓宏" userId="eb12050bf5ec38af" providerId="LiveId" clId="{669475C3-4A2C-4DDF-A899-3A9023CC51D5}" dt="2022-07-30T01:15:07.628" v="2871" actId="20577"/>
        <pc:sldMkLst>
          <pc:docMk/>
          <pc:sldMk cId="3833401084" sldId="276"/>
        </pc:sldMkLst>
        <pc:spChg chg="mod">
          <ac:chgData name="西垣 卓宏" userId="eb12050bf5ec38af" providerId="LiveId" clId="{669475C3-4A2C-4DDF-A899-3A9023CC51D5}" dt="2022-07-30T01:15:07.628" v="2871" actId="20577"/>
          <ac:spMkLst>
            <pc:docMk/>
            <pc:sldMk cId="3833401084" sldId="276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20:15.266" v="494" actId="478"/>
          <ac:picMkLst>
            <pc:docMk/>
            <pc:sldMk cId="3833401084" sldId="276"/>
            <ac:picMk id="2" creationId="{00000000-0000-0000-0000-000000000000}"/>
          </ac:picMkLst>
        </pc:picChg>
      </pc:sldChg>
      <pc:sldChg chg="delSp modSp mod setBg">
        <pc:chgData name="西垣 卓宏" userId="eb12050bf5ec38af" providerId="LiveId" clId="{669475C3-4A2C-4DDF-A899-3A9023CC51D5}" dt="2022-07-30T01:15:31.068" v="2878" actId="20577"/>
        <pc:sldMkLst>
          <pc:docMk/>
          <pc:sldMk cId="3822313052" sldId="277"/>
        </pc:sldMkLst>
        <pc:spChg chg="mod">
          <ac:chgData name="西垣 卓宏" userId="eb12050bf5ec38af" providerId="LiveId" clId="{669475C3-4A2C-4DDF-A899-3A9023CC51D5}" dt="2022-07-30T01:15:31.068" v="2878" actId="20577"/>
          <ac:spMkLst>
            <pc:docMk/>
            <pc:sldMk cId="3822313052" sldId="277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20:13.060" v="493" actId="478"/>
          <ac:picMkLst>
            <pc:docMk/>
            <pc:sldMk cId="3822313052" sldId="277"/>
            <ac:picMk id="3" creationId="{00000000-0000-0000-0000-000000000000}"/>
          </ac:picMkLst>
        </pc:picChg>
      </pc:sldChg>
      <pc:sldChg chg="addSp delSp modSp mod setBg">
        <pc:chgData name="西垣 卓宏" userId="eb12050bf5ec38af" providerId="LiveId" clId="{669475C3-4A2C-4DDF-A899-3A9023CC51D5}" dt="2022-07-30T01:15:47.403" v="2885" actId="20577"/>
        <pc:sldMkLst>
          <pc:docMk/>
          <pc:sldMk cId="1376136662" sldId="278"/>
        </pc:sldMkLst>
        <pc:spChg chg="add del mod">
          <ac:chgData name="西垣 卓宏" userId="eb12050bf5ec38af" providerId="LiveId" clId="{669475C3-4A2C-4DDF-A899-3A9023CC51D5}" dt="2022-07-30T01:15:47.403" v="2885" actId="20577"/>
          <ac:spMkLst>
            <pc:docMk/>
            <pc:sldMk cId="1376136662" sldId="278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20:07.770" v="492" actId="478"/>
          <ac:picMkLst>
            <pc:docMk/>
            <pc:sldMk cId="1376136662" sldId="278"/>
            <ac:picMk id="2" creationId="{00000000-0000-0000-0000-000000000000}"/>
          </ac:picMkLst>
        </pc:picChg>
      </pc:sldChg>
      <pc:sldChg chg="modSp mod setBg">
        <pc:chgData name="西垣 卓宏" userId="eb12050bf5ec38af" providerId="LiveId" clId="{669475C3-4A2C-4DDF-A899-3A9023CC51D5}" dt="2022-07-29T22:43:11.127" v="1106" actId="207"/>
        <pc:sldMkLst>
          <pc:docMk/>
          <pc:sldMk cId="4223082993" sldId="279"/>
        </pc:sldMkLst>
        <pc:graphicFrameChg chg="mod modGraphic">
          <ac:chgData name="西垣 卓宏" userId="eb12050bf5ec38af" providerId="LiveId" clId="{669475C3-4A2C-4DDF-A899-3A9023CC51D5}" dt="2022-07-29T22:43:11.127" v="1106" actId="207"/>
          <ac:graphicFrameMkLst>
            <pc:docMk/>
            <pc:sldMk cId="4223082993" sldId="279"/>
            <ac:graphicFrameMk id="11" creationId="{00000000-0000-0000-0000-000000000000}"/>
          </ac:graphicFrameMkLst>
        </pc:graphicFrameChg>
      </pc:sldChg>
      <pc:sldChg chg="modSp mod setBg">
        <pc:chgData name="西垣 卓宏" userId="eb12050bf5ec38af" providerId="LiveId" clId="{669475C3-4A2C-4DDF-A899-3A9023CC51D5}" dt="2022-07-30T00:26:29.922" v="1537" actId="207"/>
        <pc:sldMkLst>
          <pc:docMk/>
          <pc:sldMk cId="2446197535" sldId="280"/>
        </pc:sldMkLst>
        <pc:spChg chg="mod">
          <ac:chgData name="西垣 卓宏" userId="eb12050bf5ec38af" providerId="LiveId" clId="{669475C3-4A2C-4DDF-A899-3A9023CC51D5}" dt="2022-07-30T00:26:29.922" v="1537" actId="207"/>
          <ac:spMkLst>
            <pc:docMk/>
            <pc:sldMk cId="2446197535" sldId="280"/>
            <ac:spMk id="4" creationId="{00000000-0000-0000-0000-000000000000}"/>
          </ac:spMkLst>
        </pc:spChg>
        <pc:spChg chg="mod">
          <ac:chgData name="西垣 卓宏" userId="eb12050bf5ec38af" providerId="LiveId" clId="{669475C3-4A2C-4DDF-A899-3A9023CC51D5}" dt="2022-07-30T00:25:17.345" v="1529" actId="207"/>
          <ac:spMkLst>
            <pc:docMk/>
            <pc:sldMk cId="2446197535" sldId="280"/>
            <ac:spMk id="5" creationId="{00000000-0000-0000-0000-000000000000}"/>
          </ac:spMkLst>
        </pc:spChg>
      </pc:sldChg>
      <pc:sldChg chg="modSp mod setBg">
        <pc:chgData name="西垣 卓宏" userId="eb12050bf5ec38af" providerId="LiveId" clId="{669475C3-4A2C-4DDF-A899-3A9023CC51D5}" dt="2022-07-30T01:18:54.461" v="3050" actId="6549"/>
        <pc:sldMkLst>
          <pc:docMk/>
          <pc:sldMk cId="2088777092" sldId="281"/>
        </pc:sldMkLst>
        <pc:spChg chg="mod">
          <ac:chgData name="西垣 卓宏" userId="eb12050bf5ec38af" providerId="LiveId" clId="{669475C3-4A2C-4DDF-A899-3A9023CC51D5}" dt="2022-07-30T01:18:54.461" v="3050" actId="6549"/>
          <ac:spMkLst>
            <pc:docMk/>
            <pc:sldMk cId="2088777092" sldId="281"/>
            <ac:spMk id="3" creationId="{00000000-0000-0000-0000-000000000000}"/>
          </ac:spMkLst>
        </pc:spChg>
      </pc:sldChg>
      <pc:sldChg chg="new del">
        <pc:chgData name="西垣 卓宏" userId="eb12050bf5ec38af" providerId="LiveId" clId="{669475C3-4A2C-4DDF-A899-3A9023CC51D5}" dt="2022-07-29T20:19:17.659" v="486" actId="47"/>
        <pc:sldMkLst>
          <pc:docMk/>
          <pc:sldMk cId="340959763" sldId="282"/>
        </pc:sldMkLst>
      </pc:sldChg>
      <pc:sldChg chg="delSp modSp mod">
        <pc:chgData name="西垣 卓宏" userId="eb12050bf5ec38af" providerId="LiveId" clId="{669475C3-4A2C-4DDF-A899-3A9023CC51D5}" dt="2022-07-30T01:16:01.495" v="2892" actId="20577"/>
        <pc:sldMkLst>
          <pc:docMk/>
          <pc:sldMk cId="2777228970" sldId="282"/>
        </pc:sldMkLst>
        <pc:spChg chg="mod">
          <ac:chgData name="西垣 卓宏" userId="eb12050bf5ec38af" providerId="LiveId" clId="{669475C3-4A2C-4DDF-A899-3A9023CC51D5}" dt="2022-07-30T01:16:01.495" v="2892" actId="20577"/>
          <ac:spMkLst>
            <pc:docMk/>
            <pc:sldMk cId="2777228970" sldId="282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20:04.651" v="491" actId="478"/>
          <ac:picMkLst>
            <pc:docMk/>
            <pc:sldMk cId="2777228970" sldId="282"/>
            <ac:picMk id="2" creationId="{00000000-0000-0000-0000-000000000000}"/>
          </ac:picMkLst>
        </pc:picChg>
      </pc:sldChg>
      <pc:sldChg chg="delSp modSp mod ord">
        <pc:chgData name="西垣 卓宏" userId="eb12050bf5ec38af" providerId="LiveId" clId="{669475C3-4A2C-4DDF-A899-3A9023CC51D5}" dt="2022-07-30T01:16:36.294" v="2898" actId="20577"/>
        <pc:sldMkLst>
          <pc:docMk/>
          <pc:sldMk cId="1589216783" sldId="283"/>
        </pc:sldMkLst>
        <pc:spChg chg="mod">
          <ac:chgData name="西垣 卓宏" userId="eb12050bf5ec38af" providerId="LiveId" clId="{669475C3-4A2C-4DDF-A899-3A9023CC51D5}" dt="2022-07-30T01:16:36.294" v="2898" actId="20577"/>
          <ac:spMkLst>
            <pc:docMk/>
            <pc:sldMk cId="1589216783" sldId="283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20:01.913" v="490" actId="478"/>
          <ac:picMkLst>
            <pc:docMk/>
            <pc:sldMk cId="1589216783" sldId="283"/>
            <ac:picMk id="2" creationId="{00000000-0000-0000-0000-000000000000}"/>
          </ac:picMkLst>
        </pc:picChg>
      </pc:sldChg>
      <pc:sldChg chg="new del">
        <pc:chgData name="西垣 卓宏" userId="eb12050bf5ec38af" providerId="LiveId" clId="{669475C3-4A2C-4DDF-A899-3A9023CC51D5}" dt="2022-07-29T20:19:19.474" v="487" actId="47"/>
        <pc:sldMkLst>
          <pc:docMk/>
          <pc:sldMk cId="3301652882" sldId="283"/>
        </pc:sldMkLst>
      </pc:sldChg>
      <pc:sldChg chg="delSp modSp mod">
        <pc:chgData name="西垣 卓宏" userId="eb12050bf5ec38af" providerId="LiveId" clId="{669475C3-4A2C-4DDF-A899-3A9023CC51D5}" dt="2022-07-30T01:16:54.412" v="2905" actId="20577"/>
        <pc:sldMkLst>
          <pc:docMk/>
          <pc:sldMk cId="2546491757" sldId="284"/>
        </pc:sldMkLst>
        <pc:spChg chg="mod">
          <ac:chgData name="西垣 卓宏" userId="eb12050bf5ec38af" providerId="LiveId" clId="{669475C3-4A2C-4DDF-A899-3A9023CC51D5}" dt="2022-07-30T01:16:54.412" v="2905" actId="20577"/>
          <ac:spMkLst>
            <pc:docMk/>
            <pc:sldMk cId="2546491757" sldId="284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19:59.514" v="489" actId="478"/>
          <ac:picMkLst>
            <pc:docMk/>
            <pc:sldMk cId="2546491757" sldId="284"/>
            <ac:picMk id="2" creationId="{00000000-0000-0000-0000-000000000000}"/>
          </ac:picMkLst>
        </pc:picChg>
      </pc:sldChg>
      <pc:sldChg chg="delSp modSp mod">
        <pc:chgData name="西垣 卓宏" userId="eb12050bf5ec38af" providerId="LiveId" clId="{669475C3-4A2C-4DDF-A899-3A9023CC51D5}" dt="2022-07-30T01:17:21.049" v="2917" actId="20577"/>
        <pc:sldMkLst>
          <pc:docMk/>
          <pc:sldMk cId="580270730" sldId="285"/>
        </pc:sldMkLst>
        <pc:spChg chg="mod">
          <ac:chgData name="西垣 卓宏" userId="eb12050bf5ec38af" providerId="LiveId" clId="{669475C3-4A2C-4DDF-A899-3A9023CC51D5}" dt="2022-07-30T01:17:21.049" v="2917" actId="20577"/>
          <ac:spMkLst>
            <pc:docMk/>
            <pc:sldMk cId="580270730" sldId="285"/>
            <ac:spMk id="4" creationId="{00000000-0000-0000-0000-000000000000}"/>
          </ac:spMkLst>
        </pc:spChg>
        <pc:picChg chg="del">
          <ac:chgData name="西垣 卓宏" userId="eb12050bf5ec38af" providerId="LiveId" clId="{669475C3-4A2C-4DDF-A899-3A9023CC51D5}" dt="2022-07-29T20:19:57.129" v="488" actId="478"/>
          <ac:picMkLst>
            <pc:docMk/>
            <pc:sldMk cId="580270730" sldId="285"/>
            <ac:picMk id="2" creationId="{00000000-0000-0000-0000-000000000000}"/>
          </ac:picMkLst>
        </pc:picChg>
      </pc:sldChg>
      <pc:sldChg chg="new del">
        <pc:chgData name="西垣 卓宏" userId="eb12050bf5ec38af" providerId="LiveId" clId="{669475C3-4A2C-4DDF-A899-3A9023CC51D5}" dt="2022-07-29T20:23:27.230" v="515" actId="47"/>
        <pc:sldMkLst>
          <pc:docMk/>
          <pc:sldMk cId="1995495317" sldId="286"/>
        </pc:sldMkLst>
      </pc:sldChg>
      <pc:sldMasterChg chg="setBg modSldLayout">
        <pc:chgData name="西垣 卓宏" userId="eb12050bf5ec38af" providerId="LiveId" clId="{669475C3-4A2C-4DDF-A899-3A9023CC51D5}" dt="2022-07-30T00:26:00.858" v="1533"/>
        <pc:sldMasterMkLst>
          <pc:docMk/>
          <pc:sldMasterMk cId="2127808172" sldId="2147483648"/>
        </pc:sldMasterMkLst>
        <pc:sldLayoutChg chg="setBg">
          <pc:chgData name="西垣 卓宏" userId="eb12050bf5ec38af" providerId="LiveId" clId="{669475C3-4A2C-4DDF-A899-3A9023CC51D5}" dt="2022-07-30T00:26:00.858" v="1533"/>
          <pc:sldLayoutMkLst>
            <pc:docMk/>
            <pc:sldMasterMk cId="2127808172" sldId="2147483648"/>
            <pc:sldLayoutMk cId="2247853875" sldId="2147483649"/>
          </pc:sldLayoutMkLst>
        </pc:sldLayoutChg>
        <pc:sldLayoutChg chg="setBg">
          <pc:chgData name="西垣 卓宏" userId="eb12050bf5ec38af" providerId="LiveId" clId="{669475C3-4A2C-4DDF-A899-3A9023CC51D5}" dt="2022-07-30T00:26:00.858" v="1533"/>
          <pc:sldLayoutMkLst>
            <pc:docMk/>
            <pc:sldMasterMk cId="2127808172" sldId="2147483648"/>
            <pc:sldLayoutMk cId="1171792235" sldId="2147483650"/>
          </pc:sldLayoutMkLst>
        </pc:sldLayoutChg>
        <pc:sldLayoutChg chg="setBg">
          <pc:chgData name="西垣 卓宏" userId="eb12050bf5ec38af" providerId="LiveId" clId="{669475C3-4A2C-4DDF-A899-3A9023CC51D5}" dt="2022-07-30T00:26:00.858" v="1533"/>
          <pc:sldLayoutMkLst>
            <pc:docMk/>
            <pc:sldMasterMk cId="2127808172" sldId="2147483648"/>
            <pc:sldLayoutMk cId="4064931912" sldId="2147483651"/>
          </pc:sldLayoutMkLst>
        </pc:sldLayoutChg>
        <pc:sldLayoutChg chg="setBg">
          <pc:chgData name="西垣 卓宏" userId="eb12050bf5ec38af" providerId="LiveId" clId="{669475C3-4A2C-4DDF-A899-3A9023CC51D5}" dt="2022-07-30T00:26:00.858" v="1533"/>
          <pc:sldLayoutMkLst>
            <pc:docMk/>
            <pc:sldMasterMk cId="2127808172" sldId="2147483648"/>
            <pc:sldLayoutMk cId="3648267334" sldId="2147483652"/>
          </pc:sldLayoutMkLst>
        </pc:sldLayoutChg>
        <pc:sldLayoutChg chg="setBg">
          <pc:chgData name="西垣 卓宏" userId="eb12050bf5ec38af" providerId="LiveId" clId="{669475C3-4A2C-4DDF-A899-3A9023CC51D5}" dt="2022-07-30T00:26:00.858" v="1533"/>
          <pc:sldLayoutMkLst>
            <pc:docMk/>
            <pc:sldMasterMk cId="2127808172" sldId="2147483648"/>
            <pc:sldLayoutMk cId="313769337" sldId="2147483653"/>
          </pc:sldLayoutMkLst>
        </pc:sldLayoutChg>
        <pc:sldLayoutChg chg="setBg">
          <pc:chgData name="西垣 卓宏" userId="eb12050bf5ec38af" providerId="LiveId" clId="{669475C3-4A2C-4DDF-A899-3A9023CC51D5}" dt="2022-07-30T00:26:00.858" v="1533"/>
          <pc:sldLayoutMkLst>
            <pc:docMk/>
            <pc:sldMasterMk cId="2127808172" sldId="2147483648"/>
            <pc:sldLayoutMk cId="3330895378" sldId="2147483654"/>
          </pc:sldLayoutMkLst>
        </pc:sldLayoutChg>
        <pc:sldLayoutChg chg="setBg">
          <pc:chgData name="西垣 卓宏" userId="eb12050bf5ec38af" providerId="LiveId" clId="{669475C3-4A2C-4DDF-A899-3A9023CC51D5}" dt="2022-07-30T00:26:00.858" v="1533"/>
          <pc:sldLayoutMkLst>
            <pc:docMk/>
            <pc:sldMasterMk cId="2127808172" sldId="2147483648"/>
            <pc:sldLayoutMk cId="915858236" sldId="2147483655"/>
          </pc:sldLayoutMkLst>
        </pc:sldLayoutChg>
        <pc:sldLayoutChg chg="setBg">
          <pc:chgData name="西垣 卓宏" userId="eb12050bf5ec38af" providerId="LiveId" clId="{669475C3-4A2C-4DDF-A899-3A9023CC51D5}" dt="2022-07-30T00:26:00.858" v="1533"/>
          <pc:sldLayoutMkLst>
            <pc:docMk/>
            <pc:sldMasterMk cId="2127808172" sldId="2147483648"/>
            <pc:sldLayoutMk cId="2009858428" sldId="2147483656"/>
          </pc:sldLayoutMkLst>
        </pc:sldLayoutChg>
        <pc:sldLayoutChg chg="setBg">
          <pc:chgData name="西垣 卓宏" userId="eb12050bf5ec38af" providerId="LiveId" clId="{669475C3-4A2C-4DDF-A899-3A9023CC51D5}" dt="2022-07-30T00:26:00.858" v="1533"/>
          <pc:sldLayoutMkLst>
            <pc:docMk/>
            <pc:sldMasterMk cId="2127808172" sldId="2147483648"/>
            <pc:sldLayoutMk cId="614373593" sldId="2147483657"/>
          </pc:sldLayoutMkLst>
        </pc:sldLayoutChg>
        <pc:sldLayoutChg chg="setBg">
          <pc:chgData name="西垣 卓宏" userId="eb12050bf5ec38af" providerId="LiveId" clId="{669475C3-4A2C-4DDF-A899-3A9023CC51D5}" dt="2022-07-30T00:26:00.858" v="1533"/>
          <pc:sldLayoutMkLst>
            <pc:docMk/>
            <pc:sldMasterMk cId="2127808172" sldId="2147483648"/>
            <pc:sldLayoutMk cId="507407617" sldId="2147483658"/>
          </pc:sldLayoutMkLst>
        </pc:sldLayoutChg>
        <pc:sldLayoutChg chg="setBg">
          <pc:chgData name="西垣 卓宏" userId="eb12050bf5ec38af" providerId="LiveId" clId="{669475C3-4A2C-4DDF-A899-3A9023CC51D5}" dt="2022-07-30T00:26:00.858" v="1533"/>
          <pc:sldLayoutMkLst>
            <pc:docMk/>
            <pc:sldMasterMk cId="2127808172" sldId="2147483648"/>
            <pc:sldLayoutMk cId="2948287639" sldId="214748365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7343" cy="34104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774" y="1"/>
            <a:ext cx="4307343" cy="34104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r">
              <a:defRPr sz="1200"/>
            </a:lvl1pPr>
          </a:lstStyle>
          <a:p>
            <a:fld id="{1D3F5133-70A5-44AB-8465-4AC14EDCEF18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466154"/>
            <a:ext cx="4307343" cy="34104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774" y="6466154"/>
            <a:ext cx="4307343" cy="34104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r">
              <a:defRPr sz="1200"/>
            </a:lvl1pPr>
          </a:lstStyle>
          <a:p>
            <a:fld id="{F7888DA3-95F1-481C-B069-D29E2B8B6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4904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7343" cy="34104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774" y="1"/>
            <a:ext cx="4307343" cy="34104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r">
              <a:defRPr sz="1200"/>
            </a:lvl1pPr>
          </a:lstStyle>
          <a:p>
            <a:fld id="{9F515DA4-C620-45C0-8324-F31C76D6FDB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40" tIns="44170" rIns="88340" bIns="4417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490" y="3276368"/>
            <a:ext cx="7952360" cy="2679801"/>
          </a:xfrm>
          <a:prstGeom prst="rect">
            <a:avLst/>
          </a:prstGeom>
        </p:spPr>
        <p:txBody>
          <a:bodyPr vert="horz" lIns="88340" tIns="44170" rIns="88340" bIns="4417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6154"/>
            <a:ext cx="4307343" cy="34104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774" y="6466154"/>
            <a:ext cx="4307343" cy="34104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r">
              <a:defRPr sz="1200"/>
            </a:lvl1pPr>
          </a:lstStyle>
          <a:p>
            <a:fld id="{14627D6A-DF18-4B98-B6FD-55F88B0E0E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6667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D462-3894-4303-9F1B-3ECF62CCCDB5}" type="datetime1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85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12716-EFED-4A6F-AD84-A7B0C682F2C6}" type="datetime1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40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86303-A9E6-43F1-AD59-26957956B849}" type="datetime1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287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244C4-FF86-4DC0-8428-CDFEA5076B4B}" type="datetime1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79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DF35-C3E3-4FE6-B88A-FC7EC764BD84}" type="datetime1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931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6D05-077E-4DDC-917B-6A7FDF7365B2}" type="datetime1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26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D627-971E-4C93-A2A9-AE9A5CBA8377}" type="datetime1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69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7589-8B59-4426-AE7D-B835B6CA38D0}" type="datetime1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89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98BD9-949C-486B-80F9-9065B570620A}" type="datetime1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858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10740-9F81-4197-8846-27262CF33116}" type="datetime1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85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BA83-5B04-4A68-B69C-A80FBDB3D55B}" type="datetime1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373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E8ADF-0603-4F84-A99B-ED0E42410B00}" type="datetime1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1F547-80DC-42C6-8BCF-3F1524EC9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808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5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5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22.xml"/><Relationship Id="rId18" Type="http://schemas.openxmlformats.org/officeDocument/2006/relationships/slide" Target="slide15.xml"/><Relationship Id="rId26" Type="http://schemas.openxmlformats.org/officeDocument/2006/relationships/slide" Target="slide28.xml"/><Relationship Id="rId3" Type="http://schemas.openxmlformats.org/officeDocument/2006/relationships/slide" Target="slide11.xml"/><Relationship Id="rId21" Type="http://schemas.openxmlformats.org/officeDocument/2006/relationships/slide" Target="slide25.xml"/><Relationship Id="rId7" Type="http://schemas.openxmlformats.org/officeDocument/2006/relationships/slide" Target="slide9.xml"/><Relationship Id="rId12" Type="http://schemas.openxmlformats.org/officeDocument/2006/relationships/slide" Target="slide17.xml"/><Relationship Id="rId17" Type="http://schemas.openxmlformats.org/officeDocument/2006/relationships/slide" Target="slide20.xml"/><Relationship Id="rId25" Type="http://schemas.openxmlformats.org/officeDocument/2006/relationships/slide" Target="slide26.xml"/><Relationship Id="rId2" Type="http://schemas.openxmlformats.org/officeDocument/2006/relationships/slide" Target="slide5.xml"/><Relationship Id="rId16" Type="http://schemas.openxmlformats.org/officeDocument/2006/relationships/slide" Target="slide24.xml"/><Relationship Id="rId20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11" Type="http://schemas.openxmlformats.org/officeDocument/2006/relationships/slide" Target="slide21.xml"/><Relationship Id="rId24" Type="http://schemas.openxmlformats.org/officeDocument/2006/relationships/slide" Target="slide27.xml"/><Relationship Id="rId5" Type="http://schemas.openxmlformats.org/officeDocument/2006/relationships/slide" Target="slide12.xml"/><Relationship Id="rId15" Type="http://schemas.openxmlformats.org/officeDocument/2006/relationships/slide" Target="slide19.xml"/><Relationship Id="rId23" Type="http://schemas.openxmlformats.org/officeDocument/2006/relationships/slide" Target="slide6.xml"/><Relationship Id="rId10" Type="http://schemas.openxmlformats.org/officeDocument/2006/relationships/slide" Target="slide16.xml"/><Relationship Id="rId19" Type="http://schemas.openxmlformats.org/officeDocument/2006/relationships/slide" Target="slide8.xml"/><Relationship Id="rId4" Type="http://schemas.openxmlformats.org/officeDocument/2006/relationships/slide" Target="slide7.xml"/><Relationship Id="rId9" Type="http://schemas.openxmlformats.org/officeDocument/2006/relationships/slide" Target="slide10.xml"/><Relationship Id="rId14" Type="http://schemas.openxmlformats.org/officeDocument/2006/relationships/slide" Target="slide23.xml"/><Relationship Id="rId22" Type="http://schemas.openxmlformats.org/officeDocument/2006/relationships/slide" Target="slide5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831850" y="3429000"/>
            <a:ext cx="6474114" cy="1133475"/>
          </a:xfrm>
        </p:spPr>
        <p:txBody>
          <a:bodyPr/>
          <a:lstStyle/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人権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って何だろう？</a:t>
            </a:r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idx="1"/>
          </p:nvPr>
        </p:nvSpPr>
        <p:spPr>
          <a:xfrm>
            <a:off x="1016575" y="4710979"/>
            <a:ext cx="4534479" cy="645101"/>
          </a:xfrm>
        </p:spPr>
        <p:txBody>
          <a:bodyPr>
            <a:normAutofit/>
          </a:bodyPr>
          <a:lstStyle/>
          <a:p>
            <a:r>
              <a:rPr kumimoji="1"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世界人権宣言を学ぼう</a:t>
            </a:r>
            <a:r>
              <a:rPr kumimoji="1" lang="ja-JP" altLang="en-US" sz="3200" dirty="0"/>
              <a:t>！</a:t>
            </a:r>
            <a:endParaRPr kumimoji="1" lang="en-US" altLang="ja-JP" sz="3200" dirty="0"/>
          </a:p>
        </p:txBody>
      </p:sp>
      <p:sp>
        <p:nvSpPr>
          <p:cNvPr id="10" name="テキスト プレースホルダー 13">
            <a:extLst>
              <a:ext uri="{FF2B5EF4-FFF2-40B4-BE49-F238E27FC236}">
                <a16:creationId xmlns:a16="http://schemas.microsoft.com/office/drawing/2014/main" id="{2D1E245D-845E-28EC-DA82-102073FE2BDD}"/>
              </a:ext>
            </a:extLst>
          </p:cNvPr>
          <p:cNvSpPr txBox="1">
            <a:spLocks/>
          </p:cNvSpPr>
          <p:nvPr/>
        </p:nvSpPr>
        <p:spPr>
          <a:xfrm>
            <a:off x="7305964" y="6082435"/>
            <a:ext cx="3918527" cy="375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ja-JP" altLang="en-US" sz="1800" dirty="0">
                <a:solidFill>
                  <a:schemeClr val="accent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鳥取県教育委員会事務局人権教育課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4F0F36F5-E12E-C4A2-B4E7-41F5B7B71B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9855" y="468960"/>
            <a:ext cx="4066454" cy="4066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37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⑥あなたは困ったときに誰に相談しますか？</a:t>
            </a:r>
            <a:endParaRPr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97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⑦裁判員制度</a:t>
            </a:r>
            <a:r>
              <a:rPr lang="ja-JP" altLang="en-US" sz="3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、選ばれたら</a:t>
            </a:r>
            <a:r>
              <a:rPr lang="ja-JP" altLang="en-US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参加しますか？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52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⑧無責任なうわさ話で悲しい思いをしたことがありますか？</a:t>
            </a:r>
            <a:endParaRPr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21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⑨行ってみたい・住んでみたい場所はありますか？</a:t>
            </a:r>
            <a:endParaRPr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19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⑩日本は平和な国だと思いますか？</a:t>
            </a:r>
            <a:endParaRPr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06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⑪理想のパートナーはどんな人ですか？</a:t>
            </a:r>
            <a:endParaRPr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5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⑫特殊詐欺、騙されない自信はありますか？</a:t>
            </a:r>
            <a:endParaRPr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74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⑬楽しいことを考えるコツはありますか？</a:t>
            </a:r>
          </a:p>
          <a:p>
            <a:endParaRPr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02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⑭新聞・雑誌・ネットの記事、どんな内容が読みたいですか？</a:t>
            </a:r>
            <a:endParaRPr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81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⑮どんなグループやイベントだったら参加したいですか？</a:t>
            </a:r>
            <a:endParaRPr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19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83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7115"/>
          </a:xfrm>
          <a:solidFill>
            <a:srgbClr val="CCFFCC"/>
          </a:solidFill>
        </p:spPr>
        <p:txBody>
          <a:bodyPr>
            <a:normAutofit/>
          </a:bodyPr>
          <a:lstStyle/>
          <a:p>
            <a:pPr>
              <a:lnSpc>
                <a:spcPts val="3600"/>
              </a:lnSpc>
            </a:pPr>
            <a:r>
              <a:rPr lang="en-US" altLang="ja-JP" sz="2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2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ルール</a:t>
            </a:r>
            <a:r>
              <a:rPr lang="ja-JP" altLang="en-US" sz="2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とマナーの３つの</a:t>
            </a:r>
            <a:r>
              <a:rPr lang="ja-JP" altLang="en-US" sz="2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約束</a:t>
            </a:r>
            <a:r>
              <a:rPr lang="en-US" altLang="ja-JP" sz="2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2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ja-JP" altLang="en-US" sz="2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話し合いを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始める前に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、みんなで必ず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確認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しましょう！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縦書きテキスト プレースホルダー 7"/>
          <p:cNvSpPr>
            <a:spLocks noGrp="1"/>
          </p:cNvSpPr>
          <p:nvPr>
            <p:ph type="body" orient="vert" idx="1"/>
          </p:nvPr>
        </p:nvSpPr>
        <p:spPr>
          <a:xfrm>
            <a:off x="838200" y="1615440"/>
            <a:ext cx="10515600" cy="4846320"/>
          </a:xfrm>
          <a:solidFill>
            <a:schemeClr val="bg1"/>
          </a:solidFill>
        </p:spPr>
        <p:txBody>
          <a:bodyPr vert="horz" lIns="180000" tIns="288000" rIns="180000" bIns="180000"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ja-JP" altLang="en-US" sz="5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</a:t>
            </a:r>
            <a:r>
              <a:rPr lang="ja-JP" altLang="en-US" sz="5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51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積極的</a:t>
            </a:r>
            <a:r>
              <a:rPr lang="ja-JP" altLang="en-US" sz="5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に参加しましょう</a:t>
            </a:r>
            <a:r>
              <a:rPr lang="ja-JP" altLang="en-US" sz="51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51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3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3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　　　  自発的</a:t>
            </a:r>
            <a:r>
              <a:rPr lang="ja-JP" altLang="en-US" sz="3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に話し合いに参加しましょう。特に、しっかり聴く姿勢を</a:t>
            </a:r>
            <a:r>
              <a:rPr lang="ja-JP" altLang="en-US" sz="3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心がけましょう。</a:t>
            </a:r>
            <a:endParaRPr lang="en-US" altLang="ja-JP" sz="3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3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3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もちろん</a:t>
            </a:r>
            <a:r>
              <a:rPr lang="ja-JP" altLang="en-US" sz="3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、内容によっては「話さない」「パス」という選択もあります</a:t>
            </a:r>
            <a:r>
              <a:rPr lang="ja-JP" altLang="en-US" sz="3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3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ts val="800"/>
              </a:lnSpc>
              <a:buNone/>
            </a:pPr>
            <a:endParaRPr lang="ja-JP" altLang="en-US" sz="3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5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 </a:t>
            </a:r>
            <a:r>
              <a:rPr lang="ja-JP" altLang="en-US" sz="51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一人</a:t>
            </a:r>
            <a:r>
              <a:rPr lang="ja-JP" altLang="en-US" sz="5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ひとりの考えを尊重しましょう。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3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　　　 どの</a:t>
            </a:r>
            <a:r>
              <a:rPr lang="ja-JP" altLang="en-US" sz="3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ような意見や発言も批判や否定をしないで傾聴しましょう。参加者一人</a:t>
            </a:r>
            <a:r>
              <a:rPr lang="ja-JP" altLang="en-US" sz="3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ひとり</a:t>
            </a:r>
            <a:endParaRPr lang="en-US" altLang="ja-JP" sz="3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sz="3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3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ja-JP" altLang="en-US" sz="3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の考え</a:t>
            </a:r>
            <a:r>
              <a:rPr lang="ja-JP" altLang="en-US" sz="3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や思いが尊重されると、安心して話し合うことができます</a:t>
            </a:r>
            <a:r>
              <a:rPr lang="ja-JP" altLang="en-US" sz="3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3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ts val="800"/>
              </a:lnSpc>
              <a:buNone/>
            </a:pPr>
            <a:endParaRPr lang="ja-JP" altLang="en-US" sz="3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3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</a:t>
            </a:r>
            <a:r>
              <a:rPr lang="ja-JP" altLang="en-US" sz="51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参加者の個人的な情報は守りましょう。</a:t>
            </a:r>
            <a:endParaRPr lang="ja-JP" altLang="en-US" sz="5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3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　　　 お互い</a:t>
            </a:r>
            <a:r>
              <a:rPr lang="ja-JP" altLang="en-US" sz="3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の信頼がなければ話は</a:t>
            </a:r>
            <a:r>
              <a:rPr lang="ja-JP" altLang="en-US" sz="3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できません</a:t>
            </a:r>
            <a:r>
              <a:rPr lang="ja-JP" altLang="en-US" sz="3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。参加者個人の情報は、その場において</a:t>
            </a:r>
            <a:r>
              <a:rPr lang="ja-JP" altLang="en-US" sz="3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帰</a:t>
            </a:r>
            <a:endParaRPr lang="en-US" altLang="ja-JP" sz="3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sz="3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3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ja-JP" altLang="en-US" sz="3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り、他人</a:t>
            </a:r>
            <a:r>
              <a:rPr lang="ja-JP" altLang="en-US" sz="3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に話したりしないように</a:t>
            </a:r>
            <a:r>
              <a:rPr lang="ja-JP" altLang="en-US" sz="3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しましょう。</a:t>
            </a:r>
            <a:endParaRPr kumimoji="1" lang="ja-JP" altLang="en-US" sz="2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2</a:t>
            </a:fld>
            <a:endParaRPr kumimoji="1" lang="ja-JP" altLang="en-US"/>
          </a:p>
        </p:txBody>
      </p:sp>
      <p:grpSp>
        <p:nvGrpSpPr>
          <p:cNvPr id="12" name="グループ化 11"/>
          <p:cNvGrpSpPr/>
          <p:nvPr/>
        </p:nvGrpSpPr>
        <p:grpSpPr>
          <a:xfrm>
            <a:off x="1097280" y="1828165"/>
            <a:ext cx="1229360" cy="3633151"/>
            <a:chOff x="1107440" y="1696085"/>
            <a:chExt cx="1229360" cy="3633151"/>
          </a:xfrm>
        </p:grpSpPr>
        <p:sp>
          <p:nvSpPr>
            <p:cNvPr id="9" name="楕円 8"/>
            <p:cNvSpPr/>
            <p:nvPr/>
          </p:nvSpPr>
          <p:spPr>
            <a:xfrm>
              <a:off x="1107440" y="1696085"/>
              <a:ext cx="1229360" cy="600075"/>
            </a:xfrm>
            <a:prstGeom prst="ellipse">
              <a:avLst/>
            </a:prstGeom>
            <a:solidFill>
              <a:srgbClr val="FF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参加</a:t>
              </a:r>
              <a:endPara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" name="楕円 9"/>
            <p:cNvSpPr/>
            <p:nvPr/>
          </p:nvSpPr>
          <p:spPr>
            <a:xfrm>
              <a:off x="1107440" y="3195002"/>
              <a:ext cx="1229360" cy="600075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尊重</a:t>
              </a:r>
              <a:endPara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1" name="楕円 10"/>
            <p:cNvSpPr/>
            <p:nvPr/>
          </p:nvSpPr>
          <p:spPr>
            <a:xfrm>
              <a:off x="1107440" y="4729161"/>
              <a:ext cx="1229360" cy="600075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守秘</a:t>
              </a:r>
              <a:endPara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943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⑯若者の投票率を上げるにはどうすればよいですか？</a:t>
            </a:r>
            <a:endParaRPr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20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18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⑰今、学んでいる</a:t>
            </a:r>
            <a:r>
              <a:rPr lang="en-US" altLang="ja-JP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チャレンジしたい</a:t>
            </a:r>
            <a:r>
              <a:rPr lang="en-US" altLang="ja-JP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ことはありますか？</a:t>
            </a:r>
            <a:endParaRPr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21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41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⑱小学生のときに憧れた</a:t>
            </a:r>
            <a:r>
              <a:rPr lang="en-US" altLang="ja-JP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なりたかった</a:t>
            </a:r>
            <a:r>
              <a:rPr lang="en-US" altLang="ja-JP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職業は何ですか？</a:t>
            </a:r>
            <a:endParaRPr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22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0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⑲休みの日はどのように過ごしていますか？</a:t>
            </a:r>
            <a:endParaRPr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23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2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⑳健康のためにやっていることはありますか？</a:t>
            </a:r>
            <a:endParaRPr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24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49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㉑小学生のとき好き</a:t>
            </a:r>
            <a:r>
              <a:rPr lang="en-US" altLang="ja-JP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得意</a:t>
            </a:r>
            <a:r>
              <a:rPr lang="en-US" altLang="ja-JP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だった教科は何ですか？</a:t>
            </a:r>
            <a:endParaRPr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25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60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㉒心に残っている音楽・演劇</a:t>
            </a:r>
            <a:r>
              <a:rPr lang="ja-JP" altLang="en-US" sz="3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・美術</a:t>
            </a:r>
            <a:r>
              <a:rPr lang="ja-JP" altLang="en-US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作品などはありますか？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26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8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㉓約束事を守るために気を付けていることはありますか？</a:t>
            </a:r>
            <a:endParaRPr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27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82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㉔</a:t>
            </a:r>
            <a:r>
              <a:rPr lang="en-US" altLang="ja-JP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｢</a:t>
            </a:r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表現の自由</a:t>
            </a:r>
            <a:r>
              <a:rPr lang="en-US" altLang="ja-JP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｣</a:t>
            </a:r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r>
              <a:rPr lang="en-US" altLang="ja-JP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｢</a:t>
            </a:r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プライバシー</a:t>
            </a:r>
            <a:r>
              <a:rPr lang="en-US" altLang="ja-JP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｣</a:t>
            </a:r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どちらを優先しますか？</a:t>
            </a:r>
            <a:endParaRPr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28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58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r>
              <a:rPr lang="en-US" altLang="ja-JP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第１条</a:t>
            </a:r>
            <a:r>
              <a:rPr lang="en-US" altLang="ja-JP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人間の本質</a:t>
            </a:r>
            <a:endParaRPr lang="ja-JP" altLang="en-US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2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子ども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たちは生まれつき</a:t>
            </a:r>
            <a:r>
              <a:rPr lang="ja-JP" altLang="en-US" sz="2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誰</a:t>
            </a:r>
            <a:r>
              <a:rPr lang="ja-JP" altLang="en-US" sz="2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もが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みな自由であって</a:t>
            </a:r>
            <a:r>
              <a:rPr lang="ja-JP" altLang="en-US" sz="2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、いつもわけ</a:t>
            </a:r>
            <a:endParaRPr lang="en-US" altLang="ja-JP" sz="2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へだてなく扱われるべき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です。</a:t>
            </a:r>
          </a:p>
          <a:p>
            <a:endParaRPr lang="ja-JP" altLang="en-US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第６条</a:t>
            </a:r>
            <a:r>
              <a:rPr lang="en-US" altLang="ja-JP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人として認められる</a:t>
            </a:r>
            <a:endParaRPr lang="en-US" altLang="ja-JP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2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どこ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にいても、あなたは他のどんな人とも同じよう</a:t>
            </a:r>
            <a:r>
              <a:rPr lang="ja-JP" altLang="en-US" sz="2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に守られる</a:t>
            </a:r>
            <a:r>
              <a:rPr lang="ja-JP" altLang="en-US" sz="2400" dirty="0" err="1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べ</a:t>
            </a:r>
            <a:endParaRPr lang="en-US" altLang="ja-JP" sz="2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</a:t>
            </a:r>
            <a:r>
              <a:rPr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です。</a:t>
            </a:r>
          </a:p>
          <a:p>
            <a:endParaRPr lang="ja-JP" altLang="en-US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53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476885"/>
            <a:ext cx="10515600" cy="803275"/>
          </a:xfrm>
          <a:solidFill>
            <a:srgbClr val="CCFFCC"/>
          </a:solidFill>
        </p:spPr>
        <p:txBody>
          <a:bodyPr>
            <a:normAutofit fontScale="90000"/>
          </a:bodyPr>
          <a:lstStyle/>
          <a:p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権利のカード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身近な話題と権利とのつながりを考えよう。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7" name="コンテンツ プレースホルダー 4"/>
          <p:cNvSpPr txBox="1">
            <a:spLocks/>
          </p:cNvSpPr>
          <p:nvPr/>
        </p:nvSpPr>
        <p:spPr>
          <a:xfrm>
            <a:off x="838200" y="1715134"/>
            <a:ext cx="10515600" cy="4064001"/>
          </a:xfrm>
          <a:prstGeom prst="rect">
            <a:avLst/>
          </a:prstGeom>
          <a:solidFill>
            <a:schemeClr val="bg1"/>
          </a:solidFill>
        </p:spPr>
        <p:txBody>
          <a:bodyPr vert="horz" lIns="180000" tIns="180000" rIns="18000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①４人程度のグループを作りましょう。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②スライドにある質問カードから話し合いたいカードをクリックし、選んだ人から順番にカードの質問について話しましょう。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③全員が話し終わったら、選んだ質問カードをクリックしましょう。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④表示されたスライド（権利のカード）の内容を確認し、話し合ったことがどんな権利と関係があるのか確かめましょう。</a:t>
            </a:r>
            <a:endParaRPr lang="en-US" altLang="ja-JP" sz="2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⑤権利の内容を確認したら、権利のカードをクリックし、質問カードに戻りましょう。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時間まで②～⑤を繰り返します。</a:t>
            </a:r>
          </a:p>
          <a:p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619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744974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第２条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差別はダメ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もし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と同じ言語を話さなくても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、あなたと同じ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皮層の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色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でなくて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も、あなたと同じ考え方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をしなくて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も、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あなたと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同じ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宗教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信じていなくても、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よりも貧しかったり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お金持ちだったり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も、あなた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と国籍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が同じでなくても、すべての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人は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これまで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述　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べて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きたよう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ないろいろな権利や自由をもっていて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、それら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おか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げで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助かる権利を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もちます。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30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6DAC05D-D0FE-5C62-245B-217CC7C4FCC3}"/>
              </a:ext>
            </a:extLst>
          </p:cNvPr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58027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711200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第３条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安全に暮らせる</a:t>
            </a:r>
            <a:endParaRPr lang="en-US" altLang="ja-JP" sz="2400" noProof="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あなた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は生きる権利、自由に、安心して生きる権利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持って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いま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err="1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31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2984F9C-EF2B-C2AF-2810-83194619E8C5}"/>
              </a:ext>
            </a:extLst>
          </p:cNvPr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67631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711200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第４条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奴隷はダメ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誰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にも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あなたを奴隷にする権利はありません。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あなたも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誰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かを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自分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の奴隷にすることはできません。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第５条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拷問はダメ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を拷問する、つまり、あなたを痛めつけて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苦しめる権利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誰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にも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ありません。あなたも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誰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であれ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拷問すること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許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され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ません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32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408A53-CA69-FFCC-93F3-F0A61AB80AC6}"/>
              </a:ext>
            </a:extLst>
          </p:cNvPr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405467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711200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pPr lvl="0"/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第７条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法は人を平等に扱う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endParaRPr lang="en-US" altLang="ja-JP" sz="2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法律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はすべての人に対して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同じ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働き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します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法律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はあらゆる人々に同じにあてはめられるべきです。</a:t>
            </a:r>
          </a:p>
          <a:p>
            <a:pPr lvl="0"/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33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4DAAB0D-3BB7-94ED-3D45-20A4F31F6A26}"/>
              </a:ext>
            </a:extLst>
          </p:cNvPr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68895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711200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pPr lvl="0"/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第８条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裁判所の助けを受けられる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の法律が守られていないようなできごとがあなた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の身に</a:t>
            </a:r>
            <a:r>
              <a:rPr lang="ja-JP" altLang="en-US" sz="2400" dirty="0" err="1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起</a:t>
            </a:r>
            <a:r>
              <a:rPr lang="ja-JP" altLang="en-US" sz="2400" dirty="0" err="1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こっ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err="1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とき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、あなたは法律によって自分を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守ってくれる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ように要求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ができます。</a:t>
            </a:r>
          </a:p>
          <a:p>
            <a:pPr lvl="0"/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lvl="0"/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第９条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取調べは手続きを守って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不正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に、あるいは理由もなく、あなたを牢屋に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入れたり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、どこ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閉じ込めたり、あなたの国から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追い出したりする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権利は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誰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にも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ありません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34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E1BF882-CCC6-87AF-822F-F1F00609C929}"/>
              </a:ext>
            </a:extLst>
          </p:cNvPr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38393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360218"/>
            <a:ext cx="10440000" cy="568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216000" rIns="360000" rtlCol="0" anchor="t"/>
          <a:lstStyle/>
          <a:p>
            <a:pPr lvl="0"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第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10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裁判は公正に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がもし裁判にかけられるようなことがあっても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、その裁判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秘密に行われてはなりません。あなたを裁く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人は、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誰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からも指図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受けてはなりません。</a:t>
            </a:r>
          </a:p>
          <a:p>
            <a:pPr lvl="0">
              <a:defRPr/>
            </a:pP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lvl="0"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第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11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容疑者＝犯人と</a:t>
            </a:r>
            <a:r>
              <a:rPr lang="ja-JP" altLang="en-US" sz="3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ja-JP" altLang="en-US" sz="36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限らない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は有罪であることが証明されまでは、無罪で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あると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みな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れ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なければなりません。あなたはある罪がある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訴え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られた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とき、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常に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自分を守る権利があります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。あなた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がやっていない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ことについ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て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あなたをとがめたり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、罰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を加える権利は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誰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にも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ありません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  <a:p>
            <a:pPr lvl="0">
              <a:defRPr/>
            </a:pP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35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E01FA31-3396-6C59-17A2-06B657333CD1}"/>
              </a:ext>
            </a:extLst>
          </p:cNvPr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53913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711200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プライバシーは守られる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もし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誰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が、あなたの生活の仕方や、あなたや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あなたの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家族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考え方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や、それを文章に書いたもの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無理やり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変えさせよう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るとき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、あなたにはそんなことを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されないよう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に守ってくれる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うに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要求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する権利があります。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36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E142391-D37F-9CB9-11D3-CEC9DE39D74D}"/>
              </a:ext>
            </a:extLst>
          </p:cNvPr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354989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378691"/>
            <a:ext cx="10440000" cy="568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第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13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住みたいところに住める</a:t>
            </a:r>
            <a:endParaRPr lang="en-US" altLang="ja-JP" sz="2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　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は自分の国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の内を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、好きなように行ったり来たりする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もっています。あなたは自分の国を離れて、別な国へ行く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権利を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持って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います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。またそうしたければ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再び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元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自分の国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へ戻ること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できます。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第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15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国籍を持てる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(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選べる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)</a:t>
            </a: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　あなたは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一つ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の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国の国民となる権利をもっています。また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、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誰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も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もっとも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な理由がないのに、あなたが自分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で願って他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の国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の国民に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なろう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とする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を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妨げる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こと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はで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さません。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37</a:t>
            </a:fld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68671DE-9085-6206-D6CF-9D99D135C6A7}"/>
              </a:ext>
            </a:extLst>
          </p:cNvPr>
          <p:cNvSpPr txBox="1"/>
          <p:nvPr/>
        </p:nvSpPr>
        <p:spPr>
          <a:xfrm>
            <a:off x="5289954" y="6146800"/>
            <a:ext cx="63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97814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711200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危険な国からは避難できる</a:t>
            </a:r>
            <a:endParaRPr lang="en-US" altLang="ja-JP" sz="2400" noProof="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lang="en-US" altLang="ja-JP" sz="2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もし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誰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があなたに害を加えて苦しめるときには、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別の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国へ行って、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あなたを守ってくれるように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たのむ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持って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いま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。あなた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誰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かを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殺したり、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自身がここに書かれて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いるこ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とを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大切にし、守らない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とき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には、あなたはそのような権利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を持ち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ません。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38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C46AE9C-33A3-D642-021B-F740A2EE9563}"/>
              </a:ext>
            </a:extLst>
          </p:cNvPr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7522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711200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結婚は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人で決められる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だれでも結婚して、家庭をつくる権利を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持って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います。このこと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については、あなたの皮膚の色が何色であるか、あなたの出身国が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どこであるか、まったく関係ありません。誰もが結婚について、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るいは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離婚について、まったく等しい権利を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持つ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のです。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誰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誰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を無理やり結婚させることはできません</a:t>
            </a:r>
            <a:r>
              <a:rPr lang="ja-JP" altLang="en-US" sz="2400" dirty="0" err="1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あなた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の国の政府はあなたの家庭とその成員を守るべきです。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39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9DE4A2-3ADF-5D31-0A84-EC849FD40868}"/>
              </a:ext>
            </a:extLst>
          </p:cNvPr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19175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198583" y="692722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①どんなときに幸せを感じますか？</a:t>
            </a:r>
          </a:p>
        </p:txBody>
      </p:sp>
      <p:sp>
        <p:nvSpPr>
          <p:cNvPr id="5" name="正方形/長方形 4">
            <a:hlinkClick r:id="rId3" action="ppaction://hlinksldjump"/>
          </p:cNvPr>
          <p:cNvSpPr/>
          <p:nvPr/>
        </p:nvSpPr>
        <p:spPr>
          <a:xfrm>
            <a:off x="193453" y="2217477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</a:t>
            </a:r>
            <a:r>
              <a:rPr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裁判員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制度、</a:t>
            </a:r>
          </a:p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選ばれたら参加しますか？</a:t>
            </a:r>
          </a:p>
          <a:p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>
            <a:hlinkClick r:id="rId4" action="ppaction://hlinksldjump"/>
          </p:cNvPr>
          <p:cNvSpPr/>
          <p:nvPr/>
        </p:nvSpPr>
        <p:spPr>
          <a:xfrm>
            <a:off x="4140775" y="698953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</a:t>
            </a:r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最近</a:t>
            </a:r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、気になった事件・事故</a:t>
            </a:r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何</a:t>
            </a:r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ですか？</a:t>
            </a:r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6">
            <a:hlinkClick r:id="rId5" action="ppaction://hlinksldjump"/>
          </p:cNvPr>
          <p:cNvSpPr/>
          <p:nvPr/>
        </p:nvSpPr>
        <p:spPr>
          <a:xfrm>
            <a:off x="2158177" y="2235195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</a:t>
            </a:r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無責任</a:t>
            </a:r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なうわさ話で悲しい思いをしたことがありますか？</a:t>
            </a:r>
          </a:p>
        </p:txBody>
      </p:sp>
      <p:sp>
        <p:nvSpPr>
          <p:cNvPr id="8" name="正方形/長方形 7">
            <a:hlinkClick r:id="rId6" action="ppaction://hlinksldjump"/>
          </p:cNvPr>
          <p:cNvSpPr/>
          <p:nvPr/>
        </p:nvSpPr>
        <p:spPr>
          <a:xfrm>
            <a:off x="4148124" y="2235195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</a:t>
            </a:r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行って</a:t>
            </a:r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みたい・住んでみたい場所はありますか？</a:t>
            </a:r>
          </a:p>
          <a:p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正方形/長方形 8">
            <a:hlinkClick r:id="rId7" action="ppaction://hlinksldjump"/>
          </p:cNvPr>
          <p:cNvSpPr/>
          <p:nvPr/>
        </p:nvSpPr>
        <p:spPr>
          <a:xfrm>
            <a:off x="8065973" y="707444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</a:t>
            </a:r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</a:t>
            </a:r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はどんなときに自由を感じますか？</a:t>
            </a:r>
          </a:p>
          <a:p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正方形/長方形 9">
            <a:hlinkClick r:id="rId8" action="ppaction://hlinksldjump"/>
          </p:cNvPr>
          <p:cNvSpPr/>
          <p:nvPr/>
        </p:nvSpPr>
        <p:spPr>
          <a:xfrm>
            <a:off x="6103374" y="2235195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⑩</a:t>
            </a:r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</a:t>
            </a:r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は平和な国だと思いますか？</a:t>
            </a:r>
          </a:p>
          <a:p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正方形/長方形 10">
            <a:hlinkClick r:id="rId9" action="ppaction://hlinksldjump"/>
          </p:cNvPr>
          <p:cNvSpPr/>
          <p:nvPr/>
        </p:nvSpPr>
        <p:spPr>
          <a:xfrm>
            <a:off x="10048571" y="707444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</a:t>
            </a:r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</a:t>
            </a:r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は困ったときに誰に相談しますか？</a:t>
            </a:r>
          </a:p>
          <a:p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>
            <a:hlinkClick r:id="rId10" action="ppaction://hlinksldjump"/>
          </p:cNvPr>
          <p:cNvSpPr/>
          <p:nvPr/>
        </p:nvSpPr>
        <p:spPr>
          <a:xfrm>
            <a:off x="10048571" y="2227400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⑫</a:t>
            </a:r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特殊</a:t>
            </a:r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詐欺、騙されない自信はありますか？</a:t>
            </a:r>
          </a:p>
          <a:p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>
            <a:hlinkClick r:id="rId11" action="ppaction://hlinksldjump"/>
          </p:cNvPr>
          <p:cNvSpPr/>
          <p:nvPr/>
        </p:nvSpPr>
        <p:spPr>
          <a:xfrm>
            <a:off x="8080774" y="3770442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⑰</a:t>
            </a:r>
            <a:r>
              <a:rPr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、学んでいる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チャレンジしたい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ことはありますか？</a:t>
            </a:r>
          </a:p>
          <a:p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正方形/長方形 13">
            <a:hlinkClick r:id="rId12" action="ppaction://hlinksldjump"/>
          </p:cNvPr>
          <p:cNvSpPr/>
          <p:nvPr/>
        </p:nvSpPr>
        <p:spPr>
          <a:xfrm>
            <a:off x="202020" y="3771239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⑬楽しいことを考えるコツはありますか？</a:t>
            </a:r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正方形/長方形 14">
            <a:hlinkClick r:id="rId13" action="ppaction://hlinksldjump"/>
          </p:cNvPr>
          <p:cNvSpPr/>
          <p:nvPr/>
        </p:nvSpPr>
        <p:spPr>
          <a:xfrm>
            <a:off x="10051772" y="3763870"/>
            <a:ext cx="1872000" cy="141973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⑱</a:t>
            </a:r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小学生</a:t>
            </a:r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のときに憧れた</a:t>
            </a:r>
            <a:r>
              <a:rPr kumimoji="1"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なりたかった</a:t>
            </a:r>
            <a:r>
              <a:rPr kumimoji="1"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職業は何ですか？</a:t>
            </a:r>
          </a:p>
          <a:p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>
            <a:hlinkClick r:id="rId14" action="ppaction://hlinksldjump"/>
          </p:cNvPr>
          <p:cNvSpPr/>
          <p:nvPr/>
        </p:nvSpPr>
        <p:spPr>
          <a:xfrm>
            <a:off x="191234" y="5307677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⑲</a:t>
            </a:r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休み</a:t>
            </a:r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の日はどのように過ごしていますか？</a:t>
            </a:r>
          </a:p>
          <a:p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正方形/長方形 16">
            <a:hlinkClick r:id="rId15" action="ppaction://hlinksldjump"/>
          </p:cNvPr>
          <p:cNvSpPr/>
          <p:nvPr/>
        </p:nvSpPr>
        <p:spPr>
          <a:xfrm>
            <a:off x="4141921" y="3759674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⑮</a:t>
            </a:r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どんな</a:t>
            </a:r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グループやイベントだったら参加したいですか？</a:t>
            </a:r>
          </a:p>
          <a:p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正方形/長方形 17">
            <a:hlinkClick r:id="rId16" action="ppaction://hlinksldjump"/>
          </p:cNvPr>
          <p:cNvSpPr/>
          <p:nvPr/>
        </p:nvSpPr>
        <p:spPr>
          <a:xfrm>
            <a:off x="2169679" y="5319059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⑳</a:t>
            </a:r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健康</a:t>
            </a:r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のためにやっていることはありますか？</a:t>
            </a:r>
          </a:p>
          <a:p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正方形/長方形 18">
            <a:hlinkClick r:id="rId17" action="ppaction://hlinksldjump"/>
          </p:cNvPr>
          <p:cNvSpPr/>
          <p:nvPr/>
        </p:nvSpPr>
        <p:spPr>
          <a:xfrm>
            <a:off x="6111871" y="3759674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⑯若者の投票率を上げるにはどうすればよいですか？</a:t>
            </a:r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2" name="正方形/長方形 21">
            <a:hlinkClick r:id="rId18" action="ppaction://hlinksldjump"/>
          </p:cNvPr>
          <p:cNvSpPr/>
          <p:nvPr/>
        </p:nvSpPr>
        <p:spPr>
          <a:xfrm>
            <a:off x="8077573" y="2239327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⑪</a:t>
            </a:r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理想</a:t>
            </a:r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のパートナーはどんな人ですか？</a:t>
            </a:r>
          </a:p>
        </p:txBody>
      </p:sp>
      <p:sp>
        <p:nvSpPr>
          <p:cNvPr id="26" name="正方形/長方形 25">
            <a:hlinkClick r:id="rId19" action="ppaction://hlinksldjump"/>
          </p:cNvPr>
          <p:cNvSpPr/>
          <p:nvPr/>
        </p:nvSpPr>
        <p:spPr>
          <a:xfrm>
            <a:off x="6103374" y="707444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</a:t>
            </a:r>
            <a:r>
              <a:rPr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の生きがい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目標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は何ですか？</a:t>
            </a:r>
          </a:p>
        </p:txBody>
      </p:sp>
      <p:sp>
        <p:nvSpPr>
          <p:cNvPr id="30" name="正方形/長方形 29">
            <a:hlinkClick r:id="rId20" action="ppaction://hlinksldjump"/>
          </p:cNvPr>
          <p:cNvSpPr/>
          <p:nvPr/>
        </p:nvSpPr>
        <p:spPr>
          <a:xfrm>
            <a:off x="2164785" y="3770441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⑭</a:t>
            </a:r>
            <a:r>
              <a:rPr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新聞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・雑誌・ネットの記事、どんな内容が読みたいですか？</a:t>
            </a:r>
          </a:p>
          <a:p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4" name="正方形/長方形 33">
            <a:hlinkClick r:id="rId21" action="ppaction://hlinksldjump"/>
          </p:cNvPr>
          <p:cNvSpPr/>
          <p:nvPr/>
        </p:nvSpPr>
        <p:spPr>
          <a:xfrm>
            <a:off x="4148124" y="5319059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㉑</a:t>
            </a:r>
            <a:r>
              <a:rPr kumimoji="1"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小学生</a:t>
            </a:r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のとき好き</a:t>
            </a:r>
            <a:r>
              <a:rPr kumimoji="1"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得意</a:t>
            </a:r>
            <a:r>
              <a:rPr kumimoji="1"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だった教科は何ですか？</a:t>
            </a:r>
          </a:p>
          <a:p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95481" y="132685"/>
            <a:ext cx="10548327" cy="461665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＜質問カード＞　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話してみたい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をクリックしましょう。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楕円 1">
            <a:hlinkClick r:id="rId22" action="ppaction://hlinksldjump"/>
          </p:cNvPr>
          <p:cNvSpPr/>
          <p:nvPr/>
        </p:nvSpPr>
        <p:spPr>
          <a:xfrm>
            <a:off x="11062312" y="237517"/>
            <a:ext cx="900000" cy="25200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r>
              <a:rPr lang="en-US" altLang="ja-JP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EXIT</a:t>
            </a:r>
            <a:endParaRPr kumimoji="1" lang="ja-JP" altLang="en-US" sz="1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458830" y="6564598"/>
            <a:ext cx="2743200" cy="365125"/>
          </a:xfrm>
        </p:spPr>
        <p:txBody>
          <a:bodyPr/>
          <a:lstStyle/>
          <a:p>
            <a:fld id="{03C1F547-80DC-42C6-8BCF-3F1524EC96DA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25" name="正方形/長方形 24">
            <a:hlinkClick r:id="rId23" action="ppaction://hlinksldjump"/>
            <a:extLst>
              <a:ext uri="{FF2B5EF4-FFF2-40B4-BE49-F238E27FC236}">
                <a16:creationId xmlns:a16="http://schemas.microsoft.com/office/drawing/2014/main" id="{0C00DC7A-68C6-79C2-8966-A026D92D6EDD}"/>
              </a:ext>
            </a:extLst>
          </p:cNvPr>
          <p:cNvSpPr/>
          <p:nvPr/>
        </p:nvSpPr>
        <p:spPr>
          <a:xfrm>
            <a:off x="2169679" y="698954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</a:t>
            </a:r>
            <a:r>
              <a:rPr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友だち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と同じところ、違うところはどんなところですか？</a:t>
            </a:r>
          </a:p>
          <a:p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7" name="正方形/長方形 26">
            <a:hlinkClick r:id="rId24" action="ppaction://hlinksldjump"/>
            <a:extLst>
              <a:ext uri="{FF2B5EF4-FFF2-40B4-BE49-F238E27FC236}">
                <a16:creationId xmlns:a16="http://schemas.microsoft.com/office/drawing/2014/main" id="{55981130-1A00-7A8B-C6A8-274D57AF5519}"/>
              </a:ext>
            </a:extLst>
          </p:cNvPr>
          <p:cNvSpPr/>
          <p:nvPr/>
        </p:nvSpPr>
        <p:spPr>
          <a:xfrm>
            <a:off x="8080774" y="5319059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㉓</a:t>
            </a:r>
            <a:r>
              <a:rPr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約束事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を守るために気を付けていることはありますか？</a:t>
            </a:r>
          </a:p>
          <a:p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8" name="正方形/長方形 27">
            <a:hlinkClick r:id="rId25" action="ppaction://hlinksldjump"/>
            <a:extLst>
              <a:ext uri="{FF2B5EF4-FFF2-40B4-BE49-F238E27FC236}">
                <a16:creationId xmlns:a16="http://schemas.microsoft.com/office/drawing/2014/main" id="{BC7BF4E5-BC99-AE17-C9ED-4A6000D4B65E}"/>
              </a:ext>
            </a:extLst>
          </p:cNvPr>
          <p:cNvSpPr/>
          <p:nvPr/>
        </p:nvSpPr>
        <p:spPr>
          <a:xfrm>
            <a:off x="6120429" y="5319059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㉒</a:t>
            </a:r>
            <a:r>
              <a:rPr lang="ja-JP" altLang="en-US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心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に残っている音楽・演劇・</a:t>
            </a:r>
          </a:p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美術作品などはありますか？</a:t>
            </a:r>
          </a:p>
          <a:p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9" name="正方形/長方形 28">
            <a:hlinkClick r:id="rId26" action="ppaction://hlinksldjump"/>
            <a:extLst>
              <a:ext uri="{FF2B5EF4-FFF2-40B4-BE49-F238E27FC236}">
                <a16:creationId xmlns:a16="http://schemas.microsoft.com/office/drawing/2014/main" id="{F744E781-BEBF-019A-705B-6621490D5F8B}"/>
              </a:ext>
            </a:extLst>
          </p:cNvPr>
          <p:cNvSpPr/>
          <p:nvPr/>
        </p:nvSpPr>
        <p:spPr>
          <a:xfrm>
            <a:off x="10051772" y="5319059"/>
            <a:ext cx="1872000" cy="1431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㉔</a:t>
            </a:r>
            <a:r>
              <a:rPr lang="en-US" altLang="ja-JP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｢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表現の自由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｣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｢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プライバシー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｣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どちらを優先しますか？</a:t>
            </a:r>
          </a:p>
          <a:p>
            <a:endParaRPr kumimoji="1" lang="ja-JP" altLang="en-US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507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711200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pPr lvl="0">
              <a:defRPr/>
            </a:pP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17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</a:t>
            </a: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財産をむやみに奪われない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は、他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誰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もと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同じように、いろんなもの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を自分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ものと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して持つ権利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をもっています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誰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にも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それ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をあなた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から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奪い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とる権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はありません。</a:t>
            </a:r>
          </a:p>
          <a:p>
            <a:pPr lvl="0">
              <a:defRPr/>
            </a:pP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40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82CDC88-A0C0-155E-4B42-D0BDBE85A2F7}"/>
              </a:ext>
            </a:extLst>
          </p:cNvPr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15398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913800" y="642025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18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</a:t>
            </a: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思想・良心・宗教は自由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あなたは、信じる宗教を自由に選んだり、別なもの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に変えたり、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一人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、あるいは他の人々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と一緒に、望む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とおりに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信じて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行う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を持っています。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41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5E9702-4533-19FC-445F-DAF1F9694B60}"/>
              </a:ext>
            </a:extLst>
          </p:cNvPr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374939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711200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表現は自由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あなた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は好きなようにものごとを考えたり、あなた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が好む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言い表す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持っています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誰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もあなたが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そうするのを禁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止する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はできません</a:t>
            </a:r>
            <a:r>
              <a:rPr lang="ja-JP" altLang="en-US" sz="2400" dirty="0" err="1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endParaRPr lang="en-US" altLang="ja-JP" sz="2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あなた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はどこに住んでいても、あなたの考えを他の国の人々と</a:t>
            </a:r>
            <a:r>
              <a:rPr lang="ja-JP" altLang="en-US" sz="2400" dirty="0" err="1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err="1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り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とりすることが許されるべきです。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42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A997D62-AA37-491C-3FAB-4CF820B55638}"/>
              </a:ext>
            </a:extLst>
          </p:cNvPr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418584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711200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pPr lvl="0"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集会・結社は自由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誰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何かの集団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無理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やり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所属させること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はできません。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誰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でも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集会を組織する権利、自分の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意志で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集会に参加する権利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平和的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な方法で協同するため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に集まる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持って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います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  <a:p>
            <a:pPr lvl="0">
              <a:defRPr/>
            </a:pP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43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4B40047-63B9-0D73-F9DB-E1F53C60D2B6}"/>
              </a:ext>
            </a:extLst>
          </p:cNvPr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10441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749992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pPr lvl="0"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第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21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政治に参加できる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あなた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例え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ば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政府の一員となることによって、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あるいは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たと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同じ考えをもつ政治家を選ぶことによって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、あるいはあなたの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選択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を自由に投票によって示すこと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よって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、あなたの国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事柄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に積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極的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に参加する権利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持って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います。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endParaRPr lang="en-US" altLang="ja-JP" sz="2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これら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の行為は、すべての人々の意志を、投票した人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誰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の名前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書いたかを知られることがない自由な投票によって表現する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もの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です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。投票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は性別に関わりなく平等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誰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もが行うこと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ができます。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44</a:t>
            </a:fld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97417CC-A123-E3E6-B984-66C6554FDC6E}"/>
              </a:ext>
            </a:extLst>
          </p:cNvPr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3150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711200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人間性を発展させられる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が住んでいる社会は、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及び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あなたの国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住んでいる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すべての人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に与えられて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いるあらゆる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便宜（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文化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にかかわる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、お金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面での、身を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安全に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守るうえでの）を、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あなたが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発展させ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、享受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する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のを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助け</a:t>
            </a:r>
            <a:r>
              <a:rPr lang="ja-JP" altLang="en-US" sz="2400" dirty="0" err="1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</a:t>
            </a:r>
            <a:r>
              <a:rPr lang="ja-JP" altLang="en-US" sz="2400" dirty="0" err="1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べ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きです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45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8375DFB-E6C8-54A8-5DA7-CB6F5AFF86FF}"/>
              </a:ext>
            </a:extLst>
          </p:cNvPr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368449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711200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自由に豊かに働ける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あなた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は働く権利、あなたの仕事を自由に選ぶ権利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、あなたが生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err="1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活</a:t>
            </a:r>
            <a:r>
              <a:rPr lang="ja-JP" altLang="en-US" sz="2400" dirty="0" err="1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、あなたの家族を養うことができる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ような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給料をもらう権利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もって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います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endParaRPr lang="en-US" altLang="ja-JP" sz="2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性別に関係なく誰もが同じ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仕事をする場合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、同じ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額の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給料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受け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err="1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るべ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きです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。すべて働く人々は、自分たちの利益を守る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ために団結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する権利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をもっています。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46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39C54A8-763F-80AF-169A-5C84F378F944}"/>
              </a:ext>
            </a:extLst>
          </p:cNvPr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70583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711200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24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しっかり休める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労働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時間はあまり長すぎてはなりません。というの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は誰もが休息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権利をもっているのであり、定期的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に給料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もらいながら休み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取ることができるべきだ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からです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47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41C435A-E334-30AA-5ADC-5DE2076A0AB5}"/>
              </a:ext>
            </a:extLst>
          </p:cNvPr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383340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711200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25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健康を保てる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あなた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は、仕事がないために、病気であるために、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年を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取った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めに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、あなた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のパートナーが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亡くなった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ために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、あるいはあなた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力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ではどうにもできない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ことがらの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ために、働くことができない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うな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場合には、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助けてもらう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持って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います。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48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CD3337F-ED4D-419F-6D18-936A92EE2BEE}"/>
              </a:ext>
            </a:extLst>
          </p:cNvPr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382231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744974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26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良い教育を受けられる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あなた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は学校に通う権利、ただで義務教育を受ける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権利を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持って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います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。あなたはある職業を学んだり、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あるいは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望むだけ勉強を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続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ける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ことができるべきです。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は学校であなたのあらゆる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才能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発展させることが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でき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、どんな信仰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持って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いる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か、出身国が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こで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ある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かに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関係なく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誰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でも仲良く生活しつづけることを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教え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られるべ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きです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あなたの保護者は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、あなたがどのように教育されるか、また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学校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で何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を教えられるかを選ぶ権利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持って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います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49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6DAC05D-D0FE-5C62-245B-217CC7C4FCC3}"/>
              </a:ext>
            </a:extLst>
          </p:cNvPr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37613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①どんなときに幸せを感じますか？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08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744974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27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文化を楽しめる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あなた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が芸術家であろうと、作家であろうと、科学者であろうと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はあなたの作品を自由に他の人と分かち合い、共同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で行った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事柄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から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利益を得ることが許されるべきです。</a:t>
            </a: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 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あなた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の作品はあなたのものとして守られるべきであり、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それらから利益を得ることが許されるべきです。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50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6DAC05D-D0FE-5C62-245B-217CC7C4FCC3}"/>
              </a:ext>
            </a:extLst>
          </p:cNvPr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77722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744974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宣言の実現を求められる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あなた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の権利や自由があなたの国において、また世界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の他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国々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おいて尊重されるために、それらの権利や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自由を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十分に保護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のできる「秩序」がなければ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なりません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51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6DAC05D-D0FE-5C62-245B-217CC7C4FCC3}"/>
              </a:ext>
            </a:extLst>
          </p:cNvPr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58921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744974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360000" rIns="36000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他人の権利も大切に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あなた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は、あなたの人間らしさを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発展させることを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認める人々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住んでいるのですから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、そう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いう人々に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対して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あなたも同じ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うに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する義務を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負っています。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条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権利を</a:t>
            </a: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奪う</a:t>
            </a:r>
            <a:r>
              <a:rPr lang="en-US" altLang="ja-JP" sz="3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〈</a:t>
            </a: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</a:t>
            </a:r>
            <a:r>
              <a:rPr lang="en-US" altLang="ja-JP" sz="36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〉</a:t>
            </a: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ない 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</a:t>
            </a:r>
            <a:endParaRPr lang="en-US" altLang="ja-JP" sz="24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世界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のあらゆるところにおいて、どんな社会も、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どんな個人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これ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までいろいろ挙げてきた権利や自由を無効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なもの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にしよう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など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することは許されません。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52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6DAC05D-D0FE-5C62-245B-217CC7C4FCC3}"/>
              </a:ext>
            </a:extLst>
          </p:cNvPr>
          <p:cNvSpPr txBox="1"/>
          <p:nvPr/>
        </p:nvSpPr>
        <p:spPr>
          <a:xfrm>
            <a:off x="5262245" y="6146800"/>
            <a:ext cx="633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権利の内容を確認したらカードをクリックしましょう。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54649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コンテンツ プレースホルダー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958820"/>
              </p:ext>
            </p:extLst>
          </p:nvPr>
        </p:nvGraphicFramePr>
        <p:xfrm>
          <a:off x="324129" y="1595307"/>
          <a:ext cx="11551920" cy="498821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50640">
                  <a:extLst>
                    <a:ext uri="{9D8B030D-6E8A-4147-A177-3AD203B41FA5}">
                      <a16:colId xmlns:a16="http://schemas.microsoft.com/office/drawing/2014/main" val="1692636178"/>
                    </a:ext>
                  </a:extLst>
                </a:gridCol>
                <a:gridCol w="3850640">
                  <a:extLst>
                    <a:ext uri="{9D8B030D-6E8A-4147-A177-3AD203B41FA5}">
                      <a16:colId xmlns:a16="http://schemas.microsoft.com/office/drawing/2014/main" val="236925659"/>
                    </a:ext>
                  </a:extLst>
                </a:gridCol>
                <a:gridCol w="3850640">
                  <a:extLst>
                    <a:ext uri="{9D8B030D-6E8A-4147-A177-3AD203B41FA5}">
                      <a16:colId xmlns:a16="http://schemas.microsoft.com/office/drawing/2014/main" val="513455177"/>
                    </a:ext>
                  </a:extLst>
                </a:gridCol>
              </a:tblGrid>
              <a:tr h="498821"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第１条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人間の本質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容疑者＝犯人とは限らない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政治に参加できる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47247"/>
                  </a:ext>
                </a:extLst>
              </a:tr>
              <a:tr h="498821"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第２条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差別はダメ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プライバシーは守られる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人間性を発展させられる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808199"/>
                  </a:ext>
                </a:extLst>
              </a:tr>
              <a:tr h="498821"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第３条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安全にくらせる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住みたいところに住める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自由に豊かに働ける</a:t>
                      </a:r>
                      <a:endParaRPr kumimoji="1" lang="ja-JP" altLang="en-US" sz="1600" b="0" spc="-210" baseline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636627"/>
                  </a:ext>
                </a:extLst>
              </a:tr>
              <a:tr h="498821"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第４条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奴隷はダメ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危険な国からは避難できる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しっかり休める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60451"/>
                  </a:ext>
                </a:extLst>
              </a:tr>
              <a:tr h="498821"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第５条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拷問はダメ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国籍を持てる（選べる）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健康を保てる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002030"/>
                  </a:ext>
                </a:extLst>
              </a:tr>
              <a:tr h="498821">
                <a:tc>
                  <a:txBody>
                    <a:bodyPr/>
                    <a:lstStyle/>
                    <a:p>
                      <a:r>
                        <a:rPr kumimoji="1" lang="en-US" altLang="ja-JP" sz="1600" b="0" spc="-30" baseline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spc="-30" baseline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第６条</a:t>
                      </a:r>
                      <a:r>
                        <a:rPr kumimoji="1" lang="en-US" altLang="ja-JP" sz="1600" b="0" spc="-30" baseline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spc="-30" baseline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人として認められる</a:t>
                      </a:r>
                      <a:endParaRPr kumimoji="1" lang="ja-JP" altLang="en-US" sz="1600" b="0" spc="-30" baseline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結婚は２人で決められる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良い教育を受けられる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343909"/>
                  </a:ext>
                </a:extLst>
              </a:tr>
              <a:tr h="498821"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第７条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法は人を平等に扱う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財産をむやみに奪われない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文化を楽しめる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738716"/>
                  </a:ext>
                </a:extLst>
              </a:tr>
              <a:tr h="498821"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第８条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裁判所の助けを受けられる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en-US" altLang="ja-JP" sz="1600" b="0" spc="-80" baseline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spc="-80" baseline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kumimoji="1" lang="en-US" altLang="ja-JP" sz="1600" b="0" spc="-80" baseline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</a:t>
                      </a:r>
                      <a:r>
                        <a:rPr kumimoji="1" lang="ja-JP" altLang="en-US" sz="1600" b="0" spc="-80" baseline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条</a:t>
                      </a:r>
                      <a:r>
                        <a:rPr kumimoji="1" lang="en-US" altLang="ja-JP" sz="1600" b="0" spc="-80" baseline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spc="-80" baseline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思想・良心・宗教は自由</a:t>
                      </a:r>
                      <a:endParaRPr kumimoji="1" lang="ja-JP" altLang="en-US" sz="1600" b="0" spc="-80" baseline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宣言の実現を求められる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248686"/>
                  </a:ext>
                </a:extLst>
              </a:tr>
              <a:tr h="498821"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第９条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取調べは手続きを守って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表現は自由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他人の権利も大切に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230424"/>
                  </a:ext>
                </a:extLst>
              </a:tr>
              <a:tr h="498821"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kumimoji="1" lang="en-US" altLang="ja-JP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1600" b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裁判は公正に</a:t>
                      </a:r>
                      <a:endParaRPr kumimoji="1" lang="ja-JP" altLang="en-US" sz="16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0" spc="-30" baseline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spc="-30" baseline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kumimoji="1" lang="en-US" altLang="ja-JP" sz="1600" b="0" spc="-30" baseline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</a:t>
                      </a:r>
                      <a:r>
                        <a:rPr kumimoji="1" lang="ja-JP" altLang="en-US" sz="1600" b="0" spc="-30" baseline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条</a:t>
                      </a:r>
                      <a:r>
                        <a:rPr kumimoji="1" lang="en-US" altLang="ja-JP" sz="1600" b="0" spc="-30" baseline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spc="-30" baseline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集会・結社は自由</a:t>
                      </a:r>
                      <a:endParaRPr kumimoji="1" lang="ja-JP" altLang="en-US" sz="1600" b="0" spc="-30" baseline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条</a:t>
                      </a:r>
                      <a:r>
                        <a:rPr kumimoji="1" lang="en-US" altLang="ja-JP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r>
                        <a:rPr kumimoji="1" lang="ja-JP" altLang="en-US" sz="16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権利を奪う＜権利＞はない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685189"/>
                  </a:ext>
                </a:extLst>
              </a:tr>
            </a:tbl>
          </a:graphicData>
        </a:graphic>
      </p:graphicFrame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53</a:t>
            </a:fld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24129" y="245328"/>
            <a:ext cx="11551920" cy="121548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ja-JP" sz="3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3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世界</a:t>
            </a:r>
            <a:r>
              <a:rPr lang="ja-JP" altLang="en-US" sz="3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人権</a:t>
            </a:r>
            <a:r>
              <a:rPr lang="ja-JP" altLang="en-US" sz="3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宣言</a:t>
            </a:r>
            <a:r>
              <a:rPr lang="en-US" altLang="ja-JP" sz="3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lang="en-US" altLang="ja-JP" sz="3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3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法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下の平等、自由権、社会権等の権利をリストにしたもので、これらが国や性別、民族等の属性にかかわりなく、すべての人が享受すべき「共通の基準」（＝人権）であることを世界で初めて示したものです。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454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883920"/>
            <a:ext cx="10515600" cy="52930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b="1" dirty="0" smtClean="0">
                <a:solidFill>
                  <a:schemeClr val="accent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b="1" dirty="0">
                <a:solidFill>
                  <a:schemeClr val="accent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こちらに指導事例を掲載しています</a:t>
            </a:r>
            <a:r>
              <a:rPr lang="en-US" altLang="ja-JP" b="1" dirty="0">
                <a:solidFill>
                  <a:schemeClr val="accent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marL="0" indent="0">
              <a:buNone/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鳥取県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教育委員会事務局人権教育課ホームページ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今すぐ授業で使える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権利のカード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https://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www.pref.tottori.lg.jp/item/1272442.htm#itemid1272442</a:t>
            </a:r>
          </a:p>
          <a:p>
            <a:pPr marL="0" indent="0">
              <a:buNone/>
            </a:pP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文部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科学省ホームページ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】『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やさしい言葉で書かれた世界人権宣言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</a:p>
          <a:p>
            <a:pPr marL="0" indent="0">
              <a:buNone/>
            </a:pP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https://www.mext.go.jp/b_menu/shingi/chousa/shotou/024/report/attach/1370775.htm</a:t>
            </a:r>
          </a:p>
          <a:p>
            <a:pPr marL="0" indent="0">
              <a:buNone/>
            </a:pP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近年の社会情勢の変化に合わせて、内容を一部改変して掲載しています。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54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46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②友だちと同じところ、違うところはどんなところですか？</a:t>
            </a:r>
            <a:endParaRPr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60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③最近、気になった事件・事故</a:t>
            </a:r>
            <a:r>
              <a:rPr lang="ja-JP" altLang="en-US" sz="3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ja-JP" altLang="en-US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何</a:t>
            </a:r>
            <a:r>
              <a:rPr lang="ja-JP" altLang="en-US" sz="3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です</a:t>
            </a:r>
            <a:r>
              <a:rPr lang="ja-JP" altLang="en-US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か？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66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④あなたの生きがい</a:t>
            </a:r>
            <a:r>
              <a:rPr lang="en-US" altLang="ja-JP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目標</a:t>
            </a:r>
            <a:r>
              <a:rPr lang="en-US" altLang="ja-JP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3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は何ですか？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06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hlinkClick r:id="rId2" action="ppaction://hlinksldjump"/>
          </p:cNvPr>
          <p:cNvSpPr/>
          <p:nvPr/>
        </p:nvSpPr>
        <p:spPr>
          <a:xfrm>
            <a:off x="876000" y="684411"/>
            <a:ext cx="10440000" cy="540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540000" rIns="540000" rtlCol="0" anchor="t"/>
          <a:lstStyle/>
          <a:p>
            <a:r>
              <a:rPr lang="ja-JP" altLang="en-US" sz="36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⑤あなたはどんなときに自由を感じますか？</a:t>
            </a:r>
            <a:endParaRPr lang="ja-JP" altLang="en-US" sz="3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F547-80DC-42C6-8BCF-3F1524EC96DA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9080" y="6169580"/>
            <a:ext cx="601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話し終わったら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カードをクリックしましょう。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101" y="4039311"/>
            <a:ext cx="1518430" cy="148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21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3931</Words>
  <Application>Microsoft Office PowerPoint</Application>
  <PresentationFormat>ワイド画面</PresentationFormat>
  <Paragraphs>405</Paragraphs>
  <Slides>54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54</vt:i4>
      </vt:variant>
    </vt:vector>
  </HeadingPairs>
  <TitlesOfParts>
    <vt:vector size="60" baseType="lpstr">
      <vt:lpstr>ＭＳ Ｐゴシック</vt:lpstr>
      <vt:lpstr>ＭＳ ゴシック</vt:lpstr>
      <vt:lpstr>游ゴシック</vt:lpstr>
      <vt:lpstr>游ゴシック Light</vt:lpstr>
      <vt:lpstr>Arial</vt:lpstr>
      <vt:lpstr>Office テーマ</vt:lpstr>
      <vt:lpstr>人権って何だろう？</vt:lpstr>
      <vt:lpstr>【ルールとマナーの３つの約束】 　話し合いを始める前に、みんなで必ず確認しましょう！</vt:lpstr>
      <vt:lpstr>【権利のカード】身近な話題と権利とのつながりを考えよう。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【世界人権宣言】 　法の下の平等、自由権、社会権等の権利をリストにしたもので、これらが国や性別、民族等の属性にかかわりなく、すべての人が享受すべき「共通の基準」（＝人権）であることを世界で初めて示したものです。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人権って何だろう？</dc:title>
  <dc:creator>西垣 卓宏</dc:creator>
  <cp:lastModifiedBy>鳥取県</cp:lastModifiedBy>
  <cp:revision>33</cp:revision>
  <cp:lastPrinted>2022-08-15T01:20:47Z</cp:lastPrinted>
  <dcterms:modified xsi:type="dcterms:W3CDTF">2022-11-17T23:15:23Z</dcterms:modified>
</cp:coreProperties>
</file>