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48"/>
  </p:notesMasterIdLst>
  <p:handoutMasterIdLst>
    <p:handoutMasterId r:id="rId49"/>
  </p:handoutMasterIdLst>
  <p:sldIdLst>
    <p:sldId id="256" r:id="rId2"/>
    <p:sldId id="302" r:id="rId3"/>
    <p:sldId id="280" r:id="rId4"/>
    <p:sldId id="257" r:id="rId5"/>
    <p:sldId id="282" r:id="rId6"/>
    <p:sldId id="283" r:id="rId7"/>
    <p:sldId id="284" r:id="rId8"/>
    <p:sldId id="285" r:id="rId9"/>
    <p:sldId id="286" r:id="rId10"/>
    <p:sldId id="287" r:id="rId11"/>
    <p:sldId id="288" r:id="rId12"/>
    <p:sldId id="289" r:id="rId13"/>
    <p:sldId id="290" r:id="rId14"/>
    <p:sldId id="291" r:id="rId15"/>
    <p:sldId id="292" r:id="rId16"/>
    <p:sldId id="293" r:id="rId17"/>
    <p:sldId id="294" r:id="rId18"/>
    <p:sldId id="295" r:id="rId19"/>
    <p:sldId id="296" r:id="rId20"/>
    <p:sldId id="297" r:id="rId21"/>
    <p:sldId id="298" r:id="rId22"/>
    <p:sldId id="299" r:id="rId23"/>
    <p:sldId id="300" r:id="rId24"/>
    <p:sldId id="301" r:id="rId25"/>
    <p:sldId id="258" r:id="rId26"/>
    <p:sldId id="259" r:id="rId27"/>
    <p:sldId id="260" r:id="rId28"/>
    <p:sldId id="261" r:id="rId29"/>
    <p:sldId id="262" r:id="rId30"/>
    <p:sldId id="263" r:id="rId31"/>
    <p:sldId id="265" r:id="rId32"/>
    <p:sldId id="266" r:id="rId33"/>
    <p:sldId id="267" r:id="rId34"/>
    <p:sldId id="268" r:id="rId35"/>
    <p:sldId id="269" r:id="rId36"/>
    <p:sldId id="270" r:id="rId37"/>
    <p:sldId id="271" r:id="rId38"/>
    <p:sldId id="272" r:id="rId39"/>
    <p:sldId id="273" r:id="rId40"/>
    <p:sldId id="274" r:id="rId41"/>
    <p:sldId id="275" r:id="rId42"/>
    <p:sldId id="276" r:id="rId43"/>
    <p:sldId id="277" r:id="rId44"/>
    <p:sldId id="278" r:id="rId45"/>
    <p:sldId id="279" r:id="rId46"/>
    <p:sldId id="281" r:id="rId47"/>
  </p:sldIdLst>
  <p:sldSz cx="12192000" cy="6858000"/>
  <p:notesSz cx="9939338" cy="68072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AF2FA"/>
    <a:srgbClr val="9DDAE5"/>
    <a:srgbClr val="75CAD9"/>
    <a:srgbClr val="DFF3F6"/>
    <a:srgbClr val="69C5D5"/>
    <a:srgbClr val="FEFEFE"/>
    <a:srgbClr val="6BC6D6"/>
    <a:srgbClr val="CEEDF2"/>
    <a:srgbClr val="3CF056"/>
    <a:srgbClr val="34E91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DBED569-4797-4DF1-A0F4-6AAB3CD982D8}" styleName="淡色スタイル 3 - アクセント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E8B1032C-EA38-4F05-BA0D-38AFFFC7BED3}" styleName="淡色スタイル 3 - アクセント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198" autoAdjust="0"/>
    <p:restoredTop sz="94660"/>
  </p:normalViewPr>
  <p:slideViewPr>
    <p:cSldViewPr snapToGrid="0">
      <p:cViewPr varScale="1">
        <p:scale>
          <a:sx n="69" d="100"/>
          <a:sy n="69" d="100"/>
        </p:scale>
        <p:origin x="556" y="40"/>
      </p:cViewPr>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4307343" cy="341047"/>
          </a:xfrm>
          <a:prstGeom prst="rect">
            <a:avLst/>
          </a:prstGeom>
        </p:spPr>
        <p:txBody>
          <a:bodyPr vert="horz" lIns="88340" tIns="44170" rIns="88340" bIns="4417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5629774" y="0"/>
            <a:ext cx="4307343" cy="341047"/>
          </a:xfrm>
          <a:prstGeom prst="rect">
            <a:avLst/>
          </a:prstGeom>
        </p:spPr>
        <p:txBody>
          <a:bodyPr vert="horz" lIns="88340" tIns="44170" rIns="88340" bIns="44170" rtlCol="0"/>
          <a:lstStyle>
            <a:lvl1pPr algn="r">
              <a:defRPr sz="1200"/>
            </a:lvl1pPr>
          </a:lstStyle>
          <a:p>
            <a:fld id="{8A99BD06-450B-4E8D-B600-CE50E116DC5B}" type="datetimeFigureOut">
              <a:rPr kumimoji="1" lang="ja-JP" altLang="en-US" smtClean="0"/>
              <a:t>2022/12/8</a:t>
            </a:fld>
            <a:endParaRPr kumimoji="1" lang="ja-JP" altLang="en-US"/>
          </a:p>
        </p:txBody>
      </p:sp>
      <p:sp>
        <p:nvSpPr>
          <p:cNvPr id="4" name="フッター プレースホルダー 3"/>
          <p:cNvSpPr>
            <a:spLocks noGrp="1"/>
          </p:cNvSpPr>
          <p:nvPr>
            <p:ph type="ftr" sz="quarter" idx="2"/>
          </p:nvPr>
        </p:nvSpPr>
        <p:spPr>
          <a:xfrm>
            <a:off x="1" y="6466154"/>
            <a:ext cx="4307343" cy="341047"/>
          </a:xfrm>
          <a:prstGeom prst="rect">
            <a:avLst/>
          </a:prstGeom>
        </p:spPr>
        <p:txBody>
          <a:bodyPr vert="horz" lIns="88340" tIns="44170" rIns="88340" bIns="4417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5629774" y="6466154"/>
            <a:ext cx="4307343" cy="341047"/>
          </a:xfrm>
          <a:prstGeom prst="rect">
            <a:avLst/>
          </a:prstGeom>
        </p:spPr>
        <p:txBody>
          <a:bodyPr vert="horz" lIns="88340" tIns="44170" rIns="88340" bIns="44170" rtlCol="0" anchor="b"/>
          <a:lstStyle>
            <a:lvl1pPr algn="r">
              <a:defRPr sz="1200"/>
            </a:lvl1pPr>
          </a:lstStyle>
          <a:p>
            <a:fld id="{3C004448-972A-4109-B4A8-492954E02357}" type="slidenum">
              <a:rPr kumimoji="1" lang="ja-JP" altLang="en-US" smtClean="0"/>
              <a:t>‹#›</a:t>
            </a:fld>
            <a:endParaRPr kumimoji="1" lang="ja-JP" altLang="en-US"/>
          </a:p>
        </p:txBody>
      </p:sp>
    </p:spTree>
    <p:extLst>
      <p:ext uri="{BB962C8B-B14F-4D97-AF65-F5344CB8AC3E}">
        <p14:creationId xmlns:p14="http://schemas.microsoft.com/office/powerpoint/2010/main" val="338776261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4307343" cy="341047"/>
          </a:xfrm>
          <a:prstGeom prst="rect">
            <a:avLst/>
          </a:prstGeom>
        </p:spPr>
        <p:txBody>
          <a:bodyPr vert="horz" lIns="88340" tIns="44170" rIns="88340" bIns="44170" rtlCol="0"/>
          <a:lstStyle>
            <a:lvl1pPr algn="l">
              <a:defRPr sz="1200"/>
            </a:lvl1pPr>
          </a:lstStyle>
          <a:p>
            <a:endParaRPr kumimoji="1" lang="ja-JP" altLang="en-US"/>
          </a:p>
        </p:txBody>
      </p:sp>
      <p:sp>
        <p:nvSpPr>
          <p:cNvPr id="3" name="日付プレースホルダー 2"/>
          <p:cNvSpPr>
            <a:spLocks noGrp="1"/>
          </p:cNvSpPr>
          <p:nvPr>
            <p:ph type="dt" idx="1"/>
          </p:nvPr>
        </p:nvSpPr>
        <p:spPr>
          <a:xfrm>
            <a:off x="5629774" y="0"/>
            <a:ext cx="4307343" cy="341047"/>
          </a:xfrm>
          <a:prstGeom prst="rect">
            <a:avLst/>
          </a:prstGeom>
        </p:spPr>
        <p:txBody>
          <a:bodyPr vert="horz" lIns="88340" tIns="44170" rIns="88340" bIns="44170" rtlCol="0"/>
          <a:lstStyle>
            <a:lvl1pPr algn="r">
              <a:defRPr sz="1200"/>
            </a:lvl1pPr>
          </a:lstStyle>
          <a:p>
            <a:fld id="{9F515DA4-C620-45C0-8324-F31C76D6FDBF}" type="datetimeFigureOut">
              <a:rPr kumimoji="1" lang="ja-JP" altLang="en-US" smtClean="0"/>
              <a:t>2022/12/8</a:t>
            </a:fld>
            <a:endParaRPr kumimoji="1" lang="ja-JP" altLang="en-US"/>
          </a:p>
        </p:txBody>
      </p:sp>
      <p:sp>
        <p:nvSpPr>
          <p:cNvPr id="4" name="スライド イメージ プレースホルダー 3"/>
          <p:cNvSpPr>
            <a:spLocks noGrp="1" noRot="1" noChangeAspect="1"/>
          </p:cNvSpPr>
          <p:nvPr>
            <p:ph type="sldImg" idx="2"/>
          </p:nvPr>
        </p:nvSpPr>
        <p:spPr>
          <a:xfrm>
            <a:off x="2927350" y="850900"/>
            <a:ext cx="4084638" cy="2297113"/>
          </a:xfrm>
          <a:prstGeom prst="rect">
            <a:avLst/>
          </a:prstGeom>
          <a:noFill/>
          <a:ln w="12700">
            <a:solidFill>
              <a:prstClr val="black"/>
            </a:solidFill>
          </a:ln>
        </p:spPr>
        <p:txBody>
          <a:bodyPr vert="horz" lIns="88340" tIns="44170" rIns="88340" bIns="44170" rtlCol="0" anchor="ctr"/>
          <a:lstStyle/>
          <a:p>
            <a:endParaRPr lang="ja-JP" altLang="en-US"/>
          </a:p>
        </p:txBody>
      </p:sp>
      <p:sp>
        <p:nvSpPr>
          <p:cNvPr id="5" name="ノート プレースホルダー 4"/>
          <p:cNvSpPr>
            <a:spLocks noGrp="1"/>
          </p:cNvSpPr>
          <p:nvPr>
            <p:ph type="body" sz="quarter" idx="3"/>
          </p:nvPr>
        </p:nvSpPr>
        <p:spPr>
          <a:xfrm>
            <a:off x="993490" y="3276367"/>
            <a:ext cx="7952360" cy="2679801"/>
          </a:xfrm>
          <a:prstGeom prst="rect">
            <a:avLst/>
          </a:prstGeom>
        </p:spPr>
        <p:txBody>
          <a:bodyPr vert="horz" lIns="88340" tIns="44170" rIns="88340" bIns="4417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1" y="6466154"/>
            <a:ext cx="4307343" cy="341047"/>
          </a:xfrm>
          <a:prstGeom prst="rect">
            <a:avLst/>
          </a:prstGeom>
        </p:spPr>
        <p:txBody>
          <a:bodyPr vert="horz" lIns="88340" tIns="44170" rIns="88340" bIns="4417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5629774" y="6466154"/>
            <a:ext cx="4307343" cy="341047"/>
          </a:xfrm>
          <a:prstGeom prst="rect">
            <a:avLst/>
          </a:prstGeom>
        </p:spPr>
        <p:txBody>
          <a:bodyPr vert="horz" lIns="88340" tIns="44170" rIns="88340" bIns="44170" rtlCol="0" anchor="b"/>
          <a:lstStyle>
            <a:lvl1pPr algn="r">
              <a:defRPr sz="1200"/>
            </a:lvl1pPr>
          </a:lstStyle>
          <a:p>
            <a:fld id="{14627D6A-DF18-4B98-B6FD-55F88B0E0E26}" type="slidenum">
              <a:rPr kumimoji="1" lang="ja-JP" altLang="en-US" smtClean="0"/>
              <a:t>‹#›</a:t>
            </a:fld>
            <a:endParaRPr kumimoji="1" lang="ja-JP" altLang="en-US"/>
          </a:p>
        </p:txBody>
      </p:sp>
    </p:spTree>
    <p:extLst>
      <p:ext uri="{BB962C8B-B14F-4D97-AF65-F5344CB8AC3E}">
        <p14:creationId xmlns:p14="http://schemas.microsoft.com/office/powerpoint/2010/main" val="1589666781"/>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A0E2D462-3894-4303-9F1B-3ECF62CCCDB5}" type="datetime1">
              <a:rPr kumimoji="1" lang="ja-JP" altLang="en-US" smtClean="0"/>
              <a:t>2022/12/8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3C1F547-80DC-42C6-8BCF-3F1524EC96DA}" type="slidenum">
              <a:rPr kumimoji="1" lang="ja-JP" altLang="en-US" smtClean="0"/>
              <a:t>‹#›</a:t>
            </a:fld>
            <a:endParaRPr kumimoji="1" lang="ja-JP" altLang="en-US"/>
          </a:p>
        </p:txBody>
      </p:sp>
    </p:spTree>
    <p:extLst>
      <p:ext uri="{BB962C8B-B14F-4D97-AF65-F5344CB8AC3E}">
        <p14:creationId xmlns:p14="http://schemas.microsoft.com/office/powerpoint/2010/main" val="22478538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87312716-EFED-4A6F-AD84-A7B0C682F2C6}" type="datetime1">
              <a:rPr kumimoji="1" lang="ja-JP" altLang="en-US" smtClean="0"/>
              <a:t>2022/12/8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3C1F547-80DC-42C6-8BCF-3F1524EC96DA}" type="slidenum">
              <a:rPr kumimoji="1" lang="ja-JP" altLang="en-US" smtClean="0"/>
              <a:t>‹#›</a:t>
            </a:fld>
            <a:endParaRPr kumimoji="1" lang="ja-JP" altLang="en-US"/>
          </a:p>
        </p:txBody>
      </p:sp>
    </p:spTree>
    <p:extLst>
      <p:ext uri="{BB962C8B-B14F-4D97-AF65-F5344CB8AC3E}">
        <p14:creationId xmlns:p14="http://schemas.microsoft.com/office/powerpoint/2010/main" val="5074076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EAD86303-A9E6-43F1-AD59-26957956B849}" type="datetime1">
              <a:rPr kumimoji="1" lang="ja-JP" altLang="en-US" smtClean="0"/>
              <a:t>2022/12/8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3C1F547-80DC-42C6-8BCF-3F1524EC96DA}" type="slidenum">
              <a:rPr kumimoji="1" lang="ja-JP" altLang="en-US" smtClean="0"/>
              <a:t>‹#›</a:t>
            </a:fld>
            <a:endParaRPr kumimoji="1" lang="ja-JP" altLang="en-US"/>
          </a:p>
        </p:txBody>
      </p:sp>
    </p:spTree>
    <p:extLst>
      <p:ext uri="{BB962C8B-B14F-4D97-AF65-F5344CB8AC3E}">
        <p14:creationId xmlns:p14="http://schemas.microsoft.com/office/powerpoint/2010/main" val="29482876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C5E244C4-FF86-4DC0-8428-CDFEA5076B4B}" type="datetime1">
              <a:rPr kumimoji="1" lang="ja-JP" altLang="en-US" smtClean="0"/>
              <a:t>2022/12/8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3C1F547-80DC-42C6-8BCF-3F1524EC96DA}" type="slidenum">
              <a:rPr kumimoji="1" lang="ja-JP" altLang="en-US" smtClean="0"/>
              <a:t>‹#›</a:t>
            </a:fld>
            <a:endParaRPr kumimoji="1" lang="ja-JP" altLang="en-US"/>
          </a:p>
        </p:txBody>
      </p:sp>
    </p:spTree>
    <p:extLst>
      <p:ext uri="{BB962C8B-B14F-4D97-AF65-F5344CB8AC3E}">
        <p14:creationId xmlns:p14="http://schemas.microsoft.com/office/powerpoint/2010/main" val="11717922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05DCDF35-C3E3-4FE6-B88A-FC7EC764BD84}" type="datetime1">
              <a:rPr kumimoji="1" lang="ja-JP" altLang="en-US" smtClean="0"/>
              <a:t>2022/12/8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3C1F547-80DC-42C6-8BCF-3F1524EC96DA}" type="slidenum">
              <a:rPr kumimoji="1" lang="ja-JP" altLang="en-US" smtClean="0"/>
              <a:t>‹#›</a:t>
            </a:fld>
            <a:endParaRPr kumimoji="1" lang="ja-JP" altLang="en-US"/>
          </a:p>
        </p:txBody>
      </p:sp>
    </p:spTree>
    <p:extLst>
      <p:ext uri="{BB962C8B-B14F-4D97-AF65-F5344CB8AC3E}">
        <p14:creationId xmlns:p14="http://schemas.microsoft.com/office/powerpoint/2010/main" val="40649319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1C0C6D05-077E-4DDC-917B-6A7FDF7365B2}" type="datetime1">
              <a:rPr kumimoji="1" lang="ja-JP" altLang="en-US" smtClean="0"/>
              <a:t>2022/12/8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3C1F547-80DC-42C6-8BCF-3F1524EC96DA}" type="slidenum">
              <a:rPr kumimoji="1" lang="ja-JP" altLang="en-US" smtClean="0"/>
              <a:t>‹#›</a:t>
            </a:fld>
            <a:endParaRPr kumimoji="1" lang="ja-JP" altLang="en-US"/>
          </a:p>
        </p:txBody>
      </p:sp>
    </p:spTree>
    <p:extLst>
      <p:ext uri="{BB962C8B-B14F-4D97-AF65-F5344CB8AC3E}">
        <p14:creationId xmlns:p14="http://schemas.microsoft.com/office/powerpoint/2010/main" val="36482673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800FD627-971E-4C93-A2A9-AE9A5CBA8377}" type="datetime1">
              <a:rPr kumimoji="1" lang="ja-JP" altLang="en-US" smtClean="0"/>
              <a:t>2022/12/8</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03C1F547-80DC-42C6-8BCF-3F1524EC96DA}" type="slidenum">
              <a:rPr kumimoji="1" lang="ja-JP" altLang="en-US" smtClean="0"/>
              <a:t>‹#›</a:t>
            </a:fld>
            <a:endParaRPr kumimoji="1" lang="ja-JP" altLang="en-US"/>
          </a:p>
        </p:txBody>
      </p:sp>
    </p:spTree>
    <p:extLst>
      <p:ext uri="{BB962C8B-B14F-4D97-AF65-F5344CB8AC3E}">
        <p14:creationId xmlns:p14="http://schemas.microsoft.com/office/powerpoint/2010/main" val="3137693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ACD17589-8B59-4426-AE7D-B835B6CA38D0}" type="datetime1">
              <a:rPr kumimoji="1" lang="ja-JP" altLang="en-US" smtClean="0"/>
              <a:t>2022/12/8</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03C1F547-80DC-42C6-8BCF-3F1524EC96DA}" type="slidenum">
              <a:rPr kumimoji="1" lang="ja-JP" altLang="en-US" smtClean="0"/>
              <a:t>‹#›</a:t>
            </a:fld>
            <a:endParaRPr kumimoji="1" lang="ja-JP" altLang="en-US"/>
          </a:p>
        </p:txBody>
      </p:sp>
    </p:spTree>
    <p:extLst>
      <p:ext uri="{BB962C8B-B14F-4D97-AF65-F5344CB8AC3E}">
        <p14:creationId xmlns:p14="http://schemas.microsoft.com/office/powerpoint/2010/main" val="33308953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E298BD9-949C-486B-80F9-9065B570620A}" type="datetime1">
              <a:rPr kumimoji="1" lang="ja-JP" altLang="en-US" smtClean="0"/>
              <a:t>2022/12/8</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03C1F547-80DC-42C6-8BCF-3F1524EC96DA}" type="slidenum">
              <a:rPr kumimoji="1" lang="ja-JP" altLang="en-US" smtClean="0"/>
              <a:t>‹#›</a:t>
            </a:fld>
            <a:endParaRPr kumimoji="1" lang="ja-JP" altLang="en-US"/>
          </a:p>
        </p:txBody>
      </p:sp>
    </p:spTree>
    <p:extLst>
      <p:ext uri="{BB962C8B-B14F-4D97-AF65-F5344CB8AC3E}">
        <p14:creationId xmlns:p14="http://schemas.microsoft.com/office/powerpoint/2010/main" val="9158582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42310740-9F81-4197-8846-27262CF33116}" type="datetime1">
              <a:rPr kumimoji="1" lang="ja-JP" altLang="en-US" smtClean="0"/>
              <a:t>2022/12/8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3C1F547-80DC-42C6-8BCF-3F1524EC96DA}" type="slidenum">
              <a:rPr kumimoji="1" lang="ja-JP" altLang="en-US" smtClean="0"/>
              <a:t>‹#›</a:t>
            </a:fld>
            <a:endParaRPr kumimoji="1" lang="ja-JP" altLang="en-US"/>
          </a:p>
        </p:txBody>
      </p:sp>
    </p:spTree>
    <p:extLst>
      <p:ext uri="{BB962C8B-B14F-4D97-AF65-F5344CB8AC3E}">
        <p14:creationId xmlns:p14="http://schemas.microsoft.com/office/powerpoint/2010/main" val="20098584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419BBA83-5B04-4A68-B69C-A80FBDB3D55B}" type="datetime1">
              <a:rPr kumimoji="1" lang="ja-JP" altLang="en-US" smtClean="0"/>
              <a:t>2022/12/8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3C1F547-80DC-42C6-8BCF-3F1524EC96DA}" type="slidenum">
              <a:rPr kumimoji="1" lang="ja-JP" altLang="en-US" smtClean="0"/>
              <a:t>‹#›</a:t>
            </a:fld>
            <a:endParaRPr kumimoji="1" lang="ja-JP" altLang="en-US"/>
          </a:p>
        </p:txBody>
      </p:sp>
    </p:spTree>
    <p:extLst>
      <p:ext uri="{BB962C8B-B14F-4D97-AF65-F5344CB8AC3E}">
        <p14:creationId xmlns:p14="http://schemas.microsoft.com/office/powerpoint/2010/main" val="6143735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6BC6D6"/>
        </a:solidFill>
        <a:effectLst/>
      </p:bgPr>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C5E8ADF-0603-4F84-A99B-ED0E42410B00}" type="datetime1">
              <a:rPr kumimoji="1" lang="ja-JP" altLang="en-US" smtClean="0"/>
              <a:t>2022/12/8</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3C1F547-80DC-42C6-8BCF-3F1524EC96DA}" type="slidenum">
              <a:rPr kumimoji="1" lang="ja-JP" altLang="en-US" smtClean="0"/>
              <a:t>‹#›</a:t>
            </a:fld>
            <a:endParaRPr kumimoji="1" lang="ja-JP" altLang="en-US"/>
          </a:p>
        </p:txBody>
      </p:sp>
    </p:spTree>
    <p:extLst>
      <p:ext uri="{BB962C8B-B14F-4D97-AF65-F5344CB8AC3E}">
        <p14:creationId xmlns:p14="http://schemas.microsoft.com/office/powerpoint/2010/main" val="212780817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slide" Target="slide3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slide" Target="slide3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slide" Target="slide3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slide" Target="slide3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slide" Target="slide3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slide" Target="slide3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slide" Target="slide3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slide" Target="slide3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slide" Target="slide38.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slide" Target="slide39.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0.xml.rels><?xml version="1.0" encoding="UTF-8" standalone="yes"?>
<Relationships xmlns="http://schemas.openxmlformats.org/package/2006/relationships"><Relationship Id="rId2" Type="http://schemas.openxmlformats.org/officeDocument/2006/relationships/slide" Target="slide40.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slide" Target="slide41.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slide" Target="slide42.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slide" Target="slide43.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slide" Target="slide44.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slide" Target="slide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slide" Target="slide4.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slide" Target="slide4.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slide" Target="slide4.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slide" Target="slide4.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slide" Target="slide4.xml"/><Relationship Id="rId1" Type="http://schemas.openxmlformats.org/officeDocument/2006/relationships/slideLayout" Target="../slideLayouts/slideLayout2.xml"/><Relationship Id="rId4" Type="http://schemas.openxmlformats.org/officeDocument/2006/relationships/image" Target="../media/image8.jpg"/></Relationships>
</file>

<file path=ppt/slides/_rels/slide31.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slide" Target="slide4.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10.jpg"/><Relationship Id="rId2" Type="http://schemas.openxmlformats.org/officeDocument/2006/relationships/slide" Target="slide4.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11.jpg"/><Relationship Id="rId2" Type="http://schemas.openxmlformats.org/officeDocument/2006/relationships/slide" Target="slide4.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12.jpg"/><Relationship Id="rId2" Type="http://schemas.openxmlformats.org/officeDocument/2006/relationships/slide" Target="slide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13.jpg"/><Relationship Id="rId2" Type="http://schemas.openxmlformats.org/officeDocument/2006/relationships/slide" Target="slide4.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14.jpg"/><Relationship Id="rId2" Type="http://schemas.openxmlformats.org/officeDocument/2006/relationships/slide" Target="slide4.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image" Target="../media/image15.jpg"/><Relationship Id="rId2" Type="http://schemas.openxmlformats.org/officeDocument/2006/relationships/slide" Target="slide4.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image" Target="../media/image16.jpg"/><Relationship Id="rId2" Type="http://schemas.openxmlformats.org/officeDocument/2006/relationships/slide" Target="slide4.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image" Target="../media/image17.jpg"/><Relationship Id="rId2" Type="http://schemas.openxmlformats.org/officeDocument/2006/relationships/slide" Target="slide4.xml"/><Relationship Id="rId1" Type="http://schemas.openxmlformats.org/officeDocument/2006/relationships/slideLayout" Target="../slideLayouts/slideLayout2.xml"/><Relationship Id="rId4" Type="http://schemas.openxmlformats.org/officeDocument/2006/relationships/image" Target="../media/image18.jpg"/></Relationships>
</file>

<file path=ppt/slides/_rels/slide4.xml.rels><?xml version="1.0" encoding="UTF-8" standalone="yes"?>
<Relationships xmlns="http://schemas.openxmlformats.org/package/2006/relationships"><Relationship Id="rId8" Type="http://schemas.openxmlformats.org/officeDocument/2006/relationships/slide" Target="slide13.xml"/><Relationship Id="rId13" Type="http://schemas.openxmlformats.org/officeDocument/2006/relationships/slide" Target="slide21.xml"/><Relationship Id="rId18" Type="http://schemas.openxmlformats.org/officeDocument/2006/relationships/slide" Target="slide14.xml"/><Relationship Id="rId3" Type="http://schemas.openxmlformats.org/officeDocument/2006/relationships/slide" Target="slide10.xml"/><Relationship Id="rId21" Type="http://schemas.openxmlformats.org/officeDocument/2006/relationships/slide" Target="slide24.xml"/><Relationship Id="rId7" Type="http://schemas.openxmlformats.org/officeDocument/2006/relationships/slide" Target="slide8.xml"/><Relationship Id="rId12" Type="http://schemas.openxmlformats.org/officeDocument/2006/relationships/slide" Target="slide16.xml"/><Relationship Id="rId17" Type="http://schemas.openxmlformats.org/officeDocument/2006/relationships/slide" Target="slide19.xml"/><Relationship Id="rId2" Type="http://schemas.openxmlformats.org/officeDocument/2006/relationships/slide" Target="slide5.xml"/><Relationship Id="rId16" Type="http://schemas.openxmlformats.org/officeDocument/2006/relationships/slide" Target="slide23.xml"/><Relationship Id="rId20" Type="http://schemas.openxmlformats.org/officeDocument/2006/relationships/slide" Target="slide17.xml"/><Relationship Id="rId1" Type="http://schemas.openxmlformats.org/officeDocument/2006/relationships/slideLayout" Target="../slideLayouts/slideLayout2.xml"/><Relationship Id="rId6" Type="http://schemas.openxmlformats.org/officeDocument/2006/relationships/slide" Target="slide12.xml"/><Relationship Id="rId11" Type="http://schemas.openxmlformats.org/officeDocument/2006/relationships/slide" Target="slide20.xml"/><Relationship Id="rId5" Type="http://schemas.openxmlformats.org/officeDocument/2006/relationships/slide" Target="slide11.xml"/><Relationship Id="rId15" Type="http://schemas.openxmlformats.org/officeDocument/2006/relationships/slide" Target="slide18.xml"/><Relationship Id="rId10" Type="http://schemas.openxmlformats.org/officeDocument/2006/relationships/slide" Target="slide15.xml"/><Relationship Id="rId19" Type="http://schemas.openxmlformats.org/officeDocument/2006/relationships/slide" Target="slide7.xml"/><Relationship Id="rId4" Type="http://schemas.openxmlformats.org/officeDocument/2006/relationships/slide" Target="slide6.xml"/><Relationship Id="rId9" Type="http://schemas.openxmlformats.org/officeDocument/2006/relationships/slide" Target="slide9.xml"/><Relationship Id="rId14" Type="http://schemas.openxmlformats.org/officeDocument/2006/relationships/slide" Target="slide22.xml"/><Relationship Id="rId22" Type="http://schemas.openxmlformats.org/officeDocument/2006/relationships/slide" Target="slide45.xml"/></Relationships>
</file>

<file path=ppt/slides/_rels/slide40.xml.rels><?xml version="1.0" encoding="UTF-8" standalone="yes"?>
<Relationships xmlns="http://schemas.openxmlformats.org/package/2006/relationships"><Relationship Id="rId3" Type="http://schemas.openxmlformats.org/officeDocument/2006/relationships/image" Target="../media/image19.jpg"/><Relationship Id="rId2" Type="http://schemas.openxmlformats.org/officeDocument/2006/relationships/slide" Target="slide4.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image" Target="../media/image20.jpg"/><Relationship Id="rId2" Type="http://schemas.openxmlformats.org/officeDocument/2006/relationships/slide" Target="slide4.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image" Target="../media/image21.jpg"/><Relationship Id="rId2" Type="http://schemas.openxmlformats.org/officeDocument/2006/relationships/slide" Target="slide4.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image" Target="../media/image22.jpg"/><Relationship Id="rId2" Type="http://schemas.openxmlformats.org/officeDocument/2006/relationships/slide" Target="slide4.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image" Target="../media/image23.jpg"/><Relationship Id="rId2" Type="http://schemas.openxmlformats.org/officeDocument/2006/relationships/slide" Target="slide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slide" Target="slide2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slide" Target="slide2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slide" Target="slide2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slide" Target="slide2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slide" Target="slide2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flip="none" rotWithShape="1">
          <a:gsLst>
            <a:gs pos="71000">
              <a:srgbClr val="75CAD9"/>
            </a:gs>
            <a:gs pos="23000">
              <a:srgbClr val="FEFEFE"/>
            </a:gs>
            <a:gs pos="100000">
              <a:srgbClr val="69C5D5"/>
            </a:gs>
          </a:gsLst>
          <a:lin ang="16200000" scaled="1"/>
          <a:tileRect/>
        </a:gradFill>
        <a:effectLst/>
      </p:bgPr>
    </p:bg>
    <p:spTree>
      <p:nvGrpSpPr>
        <p:cNvPr id="1" name=""/>
        <p:cNvGrpSpPr/>
        <p:nvPr/>
      </p:nvGrpSpPr>
      <p:grpSpPr>
        <a:xfrm>
          <a:off x="0" y="0"/>
          <a:ext cx="0" cy="0"/>
          <a:chOff x="0" y="0"/>
          <a:chExt cx="0" cy="0"/>
        </a:xfrm>
      </p:grpSpPr>
      <p:pic>
        <p:nvPicPr>
          <p:cNvPr id="12" name="図 1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43642" y="0"/>
            <a:ext cx="9704717" cy="6858000"/>
          </a:xfrm>
          <a:prstGeom prst="rect">
            <a:avLst/>
          </a:prstGeom>
        </p:spPr>
      </p:pic>
      <p:sp>
        <p:nvSpPr>
          <p:cNvPr id="13" name="タイトル 12"/>
          <p:cNvSpPr>
            <a:spLocks noGrp="1"/>
          </p:cNvSpPr>
          <p:nvPr>
            <p:ph type="title"/>
          </p:nvPr>
        </p:nvSpPr>
        <p:spPr/>
        <p:txBody>
          <a:bodyPr/>
          <a:lstStyle/>
          <a:p>
            <a:r>
              <a:rPr kumimoji="1" lang="ja-JP" altLang="en-US" dirty="0" smtClean="0">
                <a:latin typeface="ＭＳ Ｐゴシック" panose="020B0600070205080204" pitchFamily="50" charset="-128"/>
                <a:ea typeface="ＭＳ Ｐゴシック" panose="020B0600070205080204" pitchFamily="50" charset="-128"/>
              </a:rPr>
              <a:t>子どもの権利って何だろう？</a:t>
            </a:r>
            <a:endParaRPr kumimoji="1" lang="ja-JP" altLang="en-US" dirty="0">
              <a:latin typeface="ＭＳ Ｐゴシック" panose="020B0600070205080204" pitchFamily="50" charset="-128"/>
              <a:ea typeface="ＭＳ Ｐゴシック" panose="020B0600070205080204" pitchFamily="50" charset="-128"/>
            </a:endParaRPr>
          </a:p>
        </p:txBody>
      </p:sp>
      <p:sp>
        <p:nvSpPr>
          <p:cNvPr id="14" name="テキスト プレースホルダー 13"/>
          <p:cNvSpPr>
            <a:spLocks noGrp="1"/>
          </p:cNvSpPr>
          <p:nvPr>
            <p:ph type="body" idx="1"/>
          </p:nvPr>
        </p:nvSpPr>
        <p:spPr/>
        <p:txBody>
          <a:bodyPr>
            <a:normAutofit/>
          </a:bodyPr>
          <a:lstStyle/>
          <a:p>
            <a:r>
              <a:rPr kumimoji="1" lang="ja-JP" altLang="en-US" sz="3200" dirty="0" smtClean="0">
                <a:latin typeface="ＭＳ Ｐゴシック" panose="020B0600070205080204" pitchFamily="50" charset="-128"/>
                <a:ea typeface="ＭＳ Ｐゴシック" panose="020B0600070205080204" pitchFamily="50" charset="-128"/>
              </a:rPr>
              <a:t>子どもの権利条約</a:t>
            </a:r>
            <a:r>
              <a:rPr kumimoji="1" lang="ja-JP" altLang="en-US" sz="3200" smtClean="0">
                <a:latin typeface="ＭＳ Ｐゴシック" panose="020B0600070205080204" pitchFamily="50" charset="-128"/>
                <a:ea typeface="ＭＳ Ｐゴシック" panose="020B0600070205080204" pitchFamily="50" charset="-128"/>
              </a:rPr>
              <a:t>を学ぼう</a:t>
            </a:r>
            <a:r>
              <a:rPr kumimoji="1" lang="ja-JP" altLang="en-US" sz="3200" smtClean="0"/>
              <a:t>！</a:t>
            </a:r>
            <a:endParaRPr kumimoji="1" lang="en-US" altLang="ja-JP" sz="3200" dirty="0" smtClean="0"/>
          </a:p>
          <a:p>
            <a:endParaRPr lang="en-US" altLang="ja-JP" sz="3200" dirty="0"/>
          </a:p>
          <a:p>
            <a:pPr algn="r"/>
            <a:r>
              <a:rPr kumimoji="1" lang="ja-JP" altLang="en-US" sz="1800" dirty="0" smtClean="0">
                <a:solidFill>
                  <a:schemeClr val="accent5"/>
                </a:solidFill>
                <a:latin typeface="ＭＳ ゴシック" panose="020B0609070205080204" pitchFamily="49" charset="-128"/>
                <a:ea typeface="ＭＳ ゴシック" panose="020B0609070205080204" pitchFamily="49" charset="-128"/>
              </a:rPr>
              <a:t>鳥取県教育委員会事務局人権教育課</a:t>
            </a:r>
            <a:endParaRPr kumimoji="1" lang="ja-JP" altLang="en-US" sz="1800" dirty="0">
              <a:solidFill>
                <a:schemeClr val="accent5"/>
              </a:solidFill>
              <a:latin typeface="ＭＳ ゴシック" panose="020B0609070205080204" pitchFamily="49" charset="-128"/>
              <a:ea typeface="ＭＳ ゴシック" panose="020B0609070205080204" pitchFamily="49" charset="-128"/>
            </a:endParaRPr>
          </a:p>
        </p:txBody>
      </p:sp>
      <p:sp>
        <p:nvSpPr>
          <p:cNvPr id="15" name="スライド番号プレースホルダー 14"/>
          <p:cNvSpPr>
            <a:spLocks noGrp="1"/>
          </p:cNvSpPr>
          <p:nvPr>
            <p:ph type="sldNum" sz="quarter" idx="12"/>
          </p:nvPr>
        </p:nvSpPr>
        <p:spPr/>
        <p:txBody>
          <a:bodyPr/>
          <a:lstStyle/>
          <a:p>
            <a:fld id="{03C1F547-80DC-42C6-8BCF-3F1524EC96DA}" type="slidenum">
              <a:rPr kumimoji="1" lang="ja-JP" altLang="en-US" smtClean="0"/>
              <a:t>1</a:t>
            </a:fld>
            <a:endParaRPr kumimoji="1" lang="ja-JP" altLang="en-US"/>
          </a:p>
        </p:txBody>
      </p:sp>
    </p:spTree>
    <p:extLst>
      <p:ext uri="{BB962C8B-B14F-4D97-AF65-F5344CB8AC3E}">
        <p14:creationId xmlns:p14="http://schemas.microsoft.com/office/powerpoint/2010/main" val="372937255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fld id="{03C1F547-80DC-42C6-8BCF-3F1524EC96DA}" type="slidenum">
              <a:rPr kumimoji="1" lang="ja-JP" altLang="en-US" smtClean="0"/>
              <a:t>10</a:t>
            </a:fld>
            <a:endParaRPr kumimoji="1" lang="ja-JP" altLang="en-US"/>
          </a:p>
        </p:txBody>
      </p:sp>
      <p:sp>
        <p:nvSpPr>
          <p:cNvPr id="5" name="正方形/長方形 4">
            <a:hlinkClick r:id="rId2" action="ppaction://hlinksldjump"/>
          </p:cNvPr>
          <p:cNvSpPr/>
          <p:nvPr/>
        </p:nvSpPr>
        <p:spPr>
          <a:xfrm>
            <a:off x="1056000" y="729000"/>
            <a:ext cx="10080000" cy="5400000"/>
          </a:xfrm>
          <a:prstGeom prst="rect">
            <a:avLst/>
          </a:prstGeom>
          <a:solidFill>
            <a:schemeClr val="bg1"/>
          </a:solidFill>
          <a:ln>
            <a:noFill/>
          </a:ln>
          <a:effectLst>
            <a:outerShdw blurRad="50800" dist="889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540000" tIns="540000" rIns="540000" rtlCol="0" anchor="t" anchorCtr="0"/>
          <a:lstStyle/>
          <a:p>
            <a:pPr algn="just"/>
            <a:r>
              <a:rPr lang="ja-JP" altLang="en-US" sz="3600">
                <a:solidFill>
                  <a:schemeClr val="tx1"/>
                </a:solidFill>
                <a:latin typeface="ＭＳ ゴシック" panose="020B0609070205080204" pitchFamily="49" charset="-128"/>
                <a:ea typeface="ＭＳ ゴシック" panose="020B0609070205080204" pitchFamily="49" charset="-128"/>
              </a:rPr>
              <a:t>⑥自分の名前には、どんな思いが込められていると思いますか？</a:t>
            </a:r>
            <a:endParaRPr lang="ja-JP" altLang="en-US" sz="3600" dirty="0">
              <a:solidFill>
                <a:schemeClr val="tx1"/>
              </a:solidFill>
              <a:latin typeface="ＭＳ ゴシック" panose="020B0609070205080204" pitchFamily="49" charset="-128"/>
              <a:ea typeface="ＭＳ ゴシック" panose="020B0609070205080204" pitchFamily="49" charset="-128"/>
            </a:endParaRPr>
          </a:p>
        </p:txBody>
      </p:sp>
      <p:sp>
        <p:nvSpPr>
          <p:cNvPr id="13" name="テキスト ボックス 12"/>
          <p:cNvSpPr txBox="1"/>
          <p:nvPr/>
        </p:nvSpPr>
        <p:spPr>
          <a:xfrm>
            <a:off x="4959467" y="6250543"/>
            <a:ext cx="6014720" cy="369332"/>
          </a:xfrm>
          <a:prstGeom prst="rect">
            <a:avLst/>
          </a:prstGeom>
          <a:noFill/>
        </p:spPr>
        <p:txBody>
          <a:bodyPr wrap="square" rtlCol="0">
            <a:spAutoFit/>
          </a:bodyPr>
          <a:lstStyle/>
          <a:p>
            <a:r>
              <a:rPr kumimoji="1" lang="en-US" altLang="ja-JP" dirty="0" smtClean="0">
                <a:latin typeface="ＭＳ ゴシック" panose="020B0609070205080204" pitchFamily="49" charset="-128"/>
                <a:ea typeface="ＭＳ ゴシック" panose="020B0609070205080204" pitchFamily="49" charset="-128"/>
              </a:rPr>
              <a:t>※</a:t>
            </a:r>
            <a:r>
              <a:rPr lang="ja-JP" altLang="en-US" dirty="0" smtClean="0">
                <a:latin typeface="ＭＳ ゴシック" panose="020B0609070205080204" pitchFamily="49" charset="-128"/>
                <a:ea typeface="ＭＳ ゴシック" panose="020B0609070205080204" pitchFamily="49" charset="-128"/>
              </a:rPr>
              <a:t>全員が</a:t>
            </a:r>
            <a:r>
              <a:rPr lang="ja-JP" altLang="en-US" dirty="0">
                <a:latin typeface="ＭＳ ゴシック" panose="020B0609070205080204" pitchFamily="49" charset="-128"/>
                <a:ea typeface="ＭＳ ゴシック" panose="020B0609070205080204" pitchFamily="49" charset="-128"/>
              </a:rPr>
              <a:t>話し終わったら</a:t>
            </a:r>
            <a:r>
              <a:rPr kumimoji="1" lang="ja-JP" altLang="en-US" dirty="0" smtClean="0">
                <a:latin typeface="ＭＳ ゴシック" panose="020B0609070205080204" pitchFamily="49" charset="-128"/>
                <a:ea typeface="ＭＳ ゴシック" panose="020B0609070205080204" pitchFamily="49" charset="-128"/>
              </a:rPr>
              <a:t>カードをクリックしましょう。</a:t>
            </a:r>
            <a:endParaRPr kumimoji="1" lang="ja-JP" altLang="en-US" dirty="0">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380381308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fld id="{03C1F547-80DC-42C6-8BCF-3F1524EC96DA}" type="slidenum">
              <a:rPr kumimoji="1" lang="ja-JP" altLang="en-US" smtClean="0"/>
              <a:t>11</a:t>
            </a:fld>
            <a:endParaRPr kumimoji="1" lang="ja-JP" altLang="en-US"/>
          </a:p>
        </p:txBody>
      </p:sp>
      <p:sp>
        <p:nvSpPr>
          <p:cNvPr id="5" name="正方形/長方形 4">
            <a:hlinkClick r:id="rId2" action="ppaction://hlinksldjump"/>
          </p:cNvPr>
          <p:cNvSpPr/>
          <p:nvPr/>
        </p:nvSpPr>
        <p:spPr>
          <a:xfrm>
            <a:off x="1056000" y="729000"/>
            <a:ext cx="10080000" cy="5400000"/>
          </a:xfrm>
          <a:prstGeom prst="rect">
            <a:avLst/>
          </a:prstGeom>
          <a:solidFill>
            <a:schemeClr val="bg1"/>
          </a:solidFill>
          <a:ln>
            <a:noFill/>
          </a:ln>
          <a:effectLst>
            <a:outerShdw blurRad="50800" dist="889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540000" tIns="540000" rIns="540000" rtlCol="0" anchor="t" anchorCtr="0"/>
          <a:lstStyle/>
          <a:p>
            <a:pPr algn="just"/>
            <a:r>
              <a:rPr lang="ja-JP" altLang="en-US" sz="3600">
                <a:solidFill>
                  <a:schemeClr val="tx1"/>
                </a:solidFill>
                <a:latin typeface="ＭＳ ゴシック" panose="020B0609070205080204" pitchFamily="49" charset="-128"/>
                <a:ea typeface="ＭＳ ゴシック" panose="020B0609070205080204" pitchFamily="49" charset="-128"/>
              </a:rPr>
              <a:t>⑦住んでみたい国はありますか？</a:t>
            </a:r>
            <a:endParaRPr lang="ja-JP" altLang="en-US" sz="3600" dirty="0">
              <a:solidFill>
                <a:schemeClr val="tx1"/>
              </a:solidFill>
              <a:latin typeface="ＭＳ ゴシック" panose="020B0609070205080204" pitchFamily="49" charset="-128"/>
              <a:ea typeface="ＭＳ ゴシック" panose="020B0609070205080204" pitchFamily="49" charset="-128"/>
            </a:endParaRPr>
          </a:p>
        </p:txBody>
      </p:sp>
      <p:sp>
        <p:nvSpPr>
          <p:cNvPr id="10" name="テキスト ボックス 9"/>
          <p:cNvSpPr txBox="1"/>
          <p:nvPr/>
        </p:nvSpPr>
        <p:spPr>
          <a:xfrm>
            <a:off x="4959467" y="6250543"/>
            <a:ext cx="6014720" cy="369332"/>
          </a:xfrm>
          <a:prstGeom prst="rect">
            <a:avLst/>
          </a:prstGeom>
          <a:noFill/>
        </p:spPr>
        <p:txBody>
          <a:bodyPr wrap="square" rtlCol="0">
            <a:spAutoFit/>
          </a:bodyPr>
          <a:lstStyle/>
          <a:p>
            <a:r>
              <a:rPr kumimoji="1" lang="en-US" altLang="ja-JP" dirty="0" smtClean="0">
                <a:latin typeface="ＭＳ ゴシック" panose="020B0609070205080204" pitchFamily="49" charset="-128"/>
                <a:ea typeface="ＭＳ ゴシック" panose="020B0609070205080204" pitchFamily="49" charset="-128"/>
              </a:rPr>
              <a:t>※</a:t>
            </a:r>
            <a:r>
              <a:rPr lang="ja-JP" altLang="en-US" dirty="0" smtClean="0">
                <a:latin typeface="ＭＳ ゴシック" panose="020B0609070205080204" pitchFamily="49" charset="-128"/>
                <a:ea typeface="ＭＳ ゴシック" panose="020B0609070205080204" pitchFamily="49" charset="-128"/>
              </a:rPr>
              <a:t>全員が</a:t>
            </a:r>
            <a:r>
              <a:rPr lang="ja-JP" altLang="en-US" dirty="0">
                <a:latin typeface="ＭＳ ゴシック" panose="020B0609070205080204" pitchFamily="49" charset="-128"/>
                <a:ea typeface="ＭＳ ゴシック" panose="020B0609070205080204" pitchFamily="49" charset="-128"/>
              </a:rPr>
              <a:t>話し終わったら</a:t>
            </a:r>
            <a:r>
              <a:rPr kumimoji="1" lang="ja-JP" altLang="en-US" dirty="0" smtClean="0">
                <a:latin typeface="ＭＳ ゴシック" panose="020B0609070205080204" pitchFamily="49" charset="-128"/>
                <a:ea typeface="ＭＳ ゴシック" panose="020B0609070205080204" pitchFamily="49" charset="-128"/>
              </a:rPr>
              <a:t>カードをクリックしましょう。</a:t>
            </a:r>
            <a:endParaRPr kumimoji="1" lang="ja-JP" altLang="en-US" dirty="0">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66867312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fld id="{03C1F547-80DC-42C6-8BCF-3F1524EC96DA}" type="slidenum">
              <a:rPr kumimoji="1" lang="ja-JP" altLang="en-US" smtClean="0"/>
              <a:t>12</a:t>
            </a:fld>
            <a:endParaRPr kumimoji="1" lang="ja-JP" altLang="en-US"/>
          </a:p>
        </p:txBody>
      </p:sp>
      <p:sp>
        <p:nvSpPr>
          <p:cNvPr id="5" name="正方形/長方形 4">
            <a:hlinkClick r:id="rId2" action="ppaction://hlinksldjump"/>
          </p:cNvPr>
          <p:cNvSpPr/>
          <p:nvPr/>
        </p:nvSpPr>
        <p:spPr>
          <a:xfrm>
            <a:off x="1056000" y="729000"/>
            <a:ext cx="10080000" cy="5400000"/>
          </a:xfrm>
          <a:prstGeom prst="rect">
            <a:avLst/>
          </a:prstGeom>
          <a:solidFill>
            <a:schemeClr val="bg1"/>
          </a:solidFill>
          <a:ln>
            <a:noFill/>
          </a:ln>
          <a:effectLst>
            <a:outerShdw blurRad="50800" dist="889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540000" tIns="540000" rIns="540000" rtlCol="0" anchor="t" anchorCtr="0"/>
          <a:lstStyle/>
          <a:p>
            <a:r>
              <a:rPr lang="ja-JP" altLang="en-US" sz="3600">
                <a:solidFill>
                  <a:schemeClr val="tx1"/>
                </a:solidFill>
                <a:latin typeface="ＭＳ ゴシック" panose="020B0609070205080204" pitchFamily="49" charset="-128"/>
                <a:ea typeface="ＭＳ ゴシック" panose="020B0609070205080204" pitchFamily="49" charset="-128"/>
              </a:rPr>
              <a:t>⑧言いたいことが言える相手や場所はありますか？</a:t>
            </a:r>
            <a:endParaRPr lang="ja-JP" altLang="en-US" sz="3600" dirty="0">
              <a:solidFill>
                <a:schemeClr val="tx1"/>
              </a:solidFill>
              <a:latin typeface="ＭＳ ゴシック" panose="020B0609070205080204" pitchFamily="49" charset="-128"/>
              <a:ea typeface="ＭＳ ゴシック" panose="020B0609070205080204" pitchFamily="49" charset="-128"/>
            </a:endParaRPr>
          </a:p>
        </p:txBody>
      </p:sp>
      <p:sp>
        <p:nvSpPr>
          <p:cNvPr id="10" name="テキスト ボックス 9"/>
          <p:cNvSpPr txBox="1"/>
          <p:nvPr/>
        </p:nvSpPr>
        <p:spPr>
          <a:xfrm>
            <a:off x="4959467" y="6250543"/>
            <a:ext cx="6014720" cy="369332"/>
          </a:xfrm>
          <a:prstGeom prst="rect">
            <a:avLst/>
          </a:prstGeom>
          <a:noFill/>
        </p:spPr>
        <p:txBody>
          <a:bodyPr wrap="square" rtlCol="0">
            <a:spAutoFit/>
          </a:bodyPr>
          <a:lstStyle/>
          <a:p>
            <a:r>
              <a:rPr kumimoji="1" lang="en-US" altLang="ja-JP" dirty="0" smtClean="0">
                <a:latin typeface="ＭＳ ゴシック" panose="020B0609070205080204" pitchFamily="49" charset="-128"/>
                <a:ea typeface="ＭＳ ゴシック" panose="020B0609070205080204" pitchFamily="49" charset="-128"/>
              </a:rPr>
              <a:t>※</a:t>
            </a:r>
            <a:r>
              <a:rPr lang="ja-JP" altLang="en-US" dirty="0" smtClean="0">
                <a:latin typeface="ＭＳ ゴシック" panose="020B0609070205080204" pitchFamily="49" charset="-128"/>
                <a:ea typeface="ＭＳ ゴシック" panose="020B0609070205080204" pitchFamily="49" charset="-128"/>
              </a:rPr>
              <a:t>全員が</a:t>
            </a:r>
            <a:r>
              <a:rPr lang="ja-JP" altLang="en-US" dirty="0">
                <a:latin typeface="ＭＳ ゴシック" panose="020B0609070205080204" pitchFamily="49" charset="-128"/>
                <a:ea typeface="ＭＳ ゴシック" panose="020B0609070205080204" pitchFamily="49" charset="-128"/>
              </a:rPr>
              <a:t>話し終わったら</a:t>
            </a:r>
            <a:r>
              <a:rPr kumimoji="1" lang="ja-JP" altLang="en-US" dirty="0" smtClean="0">
                <a:latin typeface="ＭＳ ゴシック" panose="020B0609070205080204" pitchFamily="49" charset="-128"/>
                <a:ea typeface="ＭＳ ゴシック" panose="020B0609070205080204" pitchFamily="49" charset="-128"/>
              </a:rPr>
              <a:t>カードをクリックしましょう。</a:t>
            </a:r>
            <a:endParaRPr kumimoji="1" lang="ja-JP" altLang="en-US" dirty="0">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195207225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fld id="{03C1F547-80DC-42C6-8BCF-3F1524EC96DA}" type="slidenum">
              <a:rPr kumimoji="1" lang="ja-JP" altLang="en-US" smtClean="0"/>
              <a:t>13</a:t>
            </a:fld>
            <a:endParaRPr kumimoji="1" lang="ja-JP" altLang="en-US"/>
          </a:p>
        </p:txBody>
      </p:sp>
      <p:sp>
        <p:nvSpPr>
          <p:cNvPr id="5" name="正方形/長方形 4">
            <a:hlinkClick r:id="rId2" action="ppaction://hlinksldjump"/>
          </p:cNvPr>
          <p:cNvSpPr/>
          <p:nvPr/>
        </p:nvSpPr>
        <p:spPr>
          <a:xfrm>
            <a:off x="1056000" y="729000"/>
            <a:ext cx="10080000" cy="5400000"/>
          </a:xfrm>
          <a:prstGeom prst="rect">
            <a:avLst/>
          </a:prstGeom>
          <a:solidFill>
            <a:schemeClr val="bg1"/>
          </a:solidFill>
          <a:ln>
            <a:noFill/>
          </a:ln>
          <a:effectLst>
            <a:outerShdw blurRad="50800" dist="889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540000" tIns="540000" rIns="540000" rtlCol="0" anchor="t" anchorCtr="0"/>
          <a:lstStyle/>
          <a:p>
            <a:r>
              <a:rPr lang="ja-JP" altLang="en-US" sz="3600" dirty="0">
                <a:solidFill>
                  <a:schemeClr val="tx1"/>
                </a:solidFill>
                <a:latin typeface="ＭＳ ゴシック" panose="020B0609070205080204" pitchFamily="49" charset="-128"/>
                <a:ea typeface="ＭＳ ゴシック" panose="020B0609070205080204" pitchFamily="49" charset="-128"/>
              </a:rPr>
              <a:t>⑨友だちが思っている自分と、自分が思っている自分で違うところはありますか？</a:t>
            </a:r>
          </a:p>
        </p:txBody>
      </p:sp>
      <p:sp>
        <p:nvSpPr>
          <p:cNvPr id="10" name="テキスト ボックス 9"/>
          <p:cNvSpPr txBox="1"/>
          <p:nvPr/>
        </p:nvSpPr>
        <p:spPr>
          <a:xfrm>
            <a:off x="4959467" y="6250543"/>
            <a:ext cx="6014720" cy="369332"/>
          </a:xfrm>
          <a:prstGeom prst="rect">
            <a:avLst/>
          </a:prstGeom>
          <a:noFill/>
        </p:spPr>
        <p:txBody>
          <a:bodyPr wrap="square" rtlCol="0">
            <a:spAutoFit/>
          </a:bodyPr>
          <a:lstStyle/>
          <a:p>
            <a:r>
              <a:rPr kumimoji="1" lang="en-US" altLang="ja-JP" dirty="0" smtClean="0">
                <a:latin typeface="ＭＳ ゴシック" panose="020B0609070205080204" pitchFamily="49" charset="-128"/>
                <a:ea typeface="ＭＳ ゴシック" panose="020B0609070205080204" pitchFamily="49" charset="-128"/>
              </a:rPr>
              <a:t>※</a:t>
            </a:r>
            <a:r>
              <a:rPr lang="ja-JP" altLang="en-US" dirty="0" smtClean="0">
                <a:latin typeface="ＭＳ ゴシック" panose="020B0609070205080204" pitchFamily="49" charset="-128"/>
                <a:ea typeface="ＭＳ ゴシック" panose="020B0609070205080204" pitchFamily="49" charset="-128"/>
              </a:rPr>
              <a:t>全員が</a:t>
            </a:r>
            <a:r>
              <a:rPr lang="ja-JP" altLang="en-US" dirty="0">
                <a:latin typeface="ＭＳ ゴシック" panose="020B0609070205080204" pitchFamily="49" charset="-128"/>
                <a:ea typeface="ＭＳ ゴシック" panose="020B0609070205080204" pitchFamily="49" charset="-128"/>
              </a:rPr>
              <a:t>話し終わったら</a:t>
            </a:r>
            <a:r>
              <a:rPr kumimoji="1" lang="ja-JP" altLang="en-US" dirty="0" smtClean="0">
                <a:latin typeface="ＭＳ ゴシック" panose="020B0609070205080204" pitchFamily="49" charset="-128"/>
                <a:ea typeface="ＭＳ ゴシック" panose="020B0609070205080204" pitchFamily="49" charset="-128"/>
              </a:rPr>
              <a:t>カードをクリックしましょう。</a:t>
            </a:r>
            <a:endParaRPr kumimoji="1" lang="ja-JP" altLang="en-US" dirty="0">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213230649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fld id="{03C1F547-80DC-42C6-8BCF-3F1524EC96DA}" type="slidenum">
              <a:rPr kumimoji="1" lang="ja-JP" altLang="en-US" smtClean="0"/>
              <a:t>14</a:t>
            </a:fld>
            <a:endParaRPr kumimoji="1" lang="ja-JP" altLang="en-US"/>
          </a:p>
        </p:txBody>
      </p:sp>
      <p:sp>
        <p:nvSpPr>
          <p:cNvPr id="5" name="正方形/長方形 4">
            <a:hlinkClick r:id="rId2" action="ppaction://hlinksldjump"/>
          </p:cNvPr>
          <p:cNvSpPr/>
          <p:nvPr/>
        </p:nvSpPr>
        <p:spPr>
          <a:xfrm>
            <a:off x="1056000" y="729000"/>
            <a:ext cx="10080000" cy="5400000"/>
          </a:xfrm>
          <a:prstGeom prst="rect">
            <a:avLst/>
          </a:prstGeom>
          <a:solidFill>
            <a:schemeClr val="bg1"/>
          </a:solidFill>
          <a:ln>
            <a:noFill/>
          </a:ln>
          <a:effectLst>
            <a:outerShdw blurRad="50800" dist="889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540000" tIns="540000" rIns="540000" rtlCol="0" anchor="t" anchorCtr="0"/>
          <a:lstStyle/>
          <a:p>
            <a:r>
              <a:rPr lang="ja-JP" altLang="en-US" sz="3600">
                <a:solidFill>
                  <a:schemeClr val="tx1"/>
                </a:solidFill>
                <a:latin typeface="ＭＳ ゴシック" panose="020B0609070205080204" pitchFamily="49" charset="-128"/>
                <a:ea typeface="ＭＳ ゴシック" panose="020B0609070205080204" pitchFamily="49" charset="-128"/>
              </a:rPr>
              <a:t>⑩どんなグループやイベントだったら参加したいですか？</a:t>
            </a:r>
            <a:endParaRPr lang="ja-JP" altLang="en-US" sz="3600" dirty="0">
              <a:solidFill>
                <a:schemeClr val="tx1"/>
              </a:solidFill>
              <a:latin typeface="ＭＳ ゴシック" panose="020B0609070205080204" pitchFamily="49" charset="-128"/>
              <a:ea typeface="ＭＳ ゴシック" panose="020B0609070205080204" pitchFamily="49" charset="-128"/>
            </a:endParaRPr>
          </a:p>
        </p:txBody>
      </p:sp>
      <p:sp>
        <p:nvSpPr>
          <p:cNvPr id="9" name="テキスト ボックス 8"/>
          <p:cNvSpPr txBox="1"/>
          <p:nvPr/>
        </p:nvSpPr>
        <p:spPr>
          <a:xfrm>
            <a:off x="4959467" y="6250543"/>
            <a:ext cx="6014720" cy="369332"/>
          </a:xfrm>
          <a:prstGeom prst="rect">
            <a:avLst/>
          </a:prstGeom>
          <a:noFill/>
        </p:spPr>
        <p:txBody>
          <a:bodyPr wrap="square" rtlCol="0">
            <a:spAutoFit/>
          </a:bodyPr>
          <a:lstStyle/>
          <a:p>
            <a:r>
              <a:rPr kumimoji="1" lang="en-US" altLang="ja-JP" dirty="0" smtClean="0">
                <a:latin typeface="ＭＳ ゴシック" panose="020B0609070205080204" pitchFamily="49" charset="-128"/>
                <a:ea typeface="ＭＳ ゴシック" panose="020B0609070205080204" pitchFamily="49" charset="-128"/>
              </a:rPr>
              <a:t>※</a:t>
            </a:r>
            <a:r>
              <a:rPr lang="ja-JP" altLang="en-US" dirty="0" smtClean="0">
                <a:latin typeface="ＭＳ ゴシック" panose="020B0609070205080204" pitchFamily="49" charset="-128"/>
                <a:ea typeface="ＭＳ ゴシック" panose="020B0609070205080204" pitchFamily="49" charset="-128"/>
              </a:rPr>
              <a:t>全員が</a:t>
            </a:r>
            <a:r>
              <a:rPr lang="ja-JP" altLang="en-US" dirty="0">
                <a:latin typeface="ＭＳ ゴシック" panose="020B0609070205080204" pitchFamily="49" charset="-128"/>
                <a:ea typeface="ＭＳ ゴシック" panose="020B0609070205080204" pitchFamily="49" charset="-128"/>
              </a:rPr>
              <a:t>話し終わったら</a:t>
            </a:r>
            <a:r>
              <a:rPr kumimoji="1" lang="ja-JP" altLang="en-US" dirty="0" smtClean="0">
                <a:latin typeface="ＭＳ ゴシック" panose="020B0609070205080204" pitchFamily="49" charset="-128"/>
                <a:ea typeface="ＭＳ ゴシック" panose="020B0609070205080204" pitchFamily="49" charset="-128"/>
              </a:rPr>
              <a:t>カードをクリックしましょう。</a:t>
            </a:r>
            <a:endParaRPr kumimoji="1" lang="ja-JP" altLang="en-US" dirty="0">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70542589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fld id="{03C1F547-80DC-42C6-8BCF-3F1524EC96DA}" type="slidenum">
              <a:rPr kumimoji="1" lang="ja-JP" altLang="en-US" smtClean="0"/>
              <a:t>15</a:t>
            </a:fld>
            <a:endParaRPr kumimoji="1" lang="ja-JP" altLang="en-US"/>
          </a:p>
        </p:txBody>
      </p:sp>
      <p:sp>
        <p:nvSpPr>
          <p:cNvPr id="5" name="正方形/長方形 4">
            <a:hlinkClick r:id="rId2" action="ppaction://hlinksldjump"/>
          </p:cNvPr>
          <p:cNvSpPr/>
          <p:nvPr/>
        </p:nvSpPr>
        <p:spPr>
          <a:xfrm>
            <a:off x="1056000" y="729000"/>
            <a:ext cx="10080000" cy="5400000"/>
          </a:xfrm>
          <a:prstGeom prst="rect">
            <a:avLst/>
          </a:prstGeom>
          <a:solidFill>
            <a:schemeClr val="bg1"/>
          </a:solidFill>
          <a:ln>
            <a:noFill/>
          </a:ln>
          <a:effectLst>
            <a:outerShdw blurRad="50800" dist="889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540000" tIns="540000" rIns="540000" rtlCol="0" anchor="t" anchorCtr="0"/>
          <a:lstStyle/>
          <a:p>
            <a:r>
              <a:rPr lang="ja-JP" altLang="en-US" sz="3600">
                <a:solidFill>
                  <a:schemeClr val="tx1"/>
                </a:solidFill>
                <a:latin typeface="ＭＳ ゴシック" panose="020B0609070205080204" pitchFamily="49" charset="-128"/>
                <a:ea typeface="ＭＳ ゴシック" panose="020B0609070205080204" pitchFamily="49" charset="-128"/>
              </a:rPr>
              <a:t>⑪誰にも邪魔されない自分だけの時間や場所がありますか？</a:t>
            </a:r>
            <a:endParaRPr lang="ja-JP" altLang="en-US" sz="3600" dirty="0">
              <a:solidFill>
                <a:schemeClr val="tx1"/>
              </a:solidFill>
              <a:latin typeface="ＭＳ ゴシック" panose="020B0609070205080204" pitchFamily="49" charset="-128"/>
              <a:ea typeface="ＭＳ ゴシック" panose="020B0609070205080204" pitchFamily="49" charset="-128"/>
            </a:endParaRPr>
          </a:p>
        </p:txBody>
      </p:sp>
      <p:sp>
        <p:nvSpPr>
          <p:cNvPr id="9" name="テキスト ボックス 8"/>
          <p:cNvSpPr txBox="1"/>
          <p:nvPr/>
        </p:nvSpPr>
        <p:spPr>
          <a:xfrm>
            <a:off x="4959467" y="6250543"/>
            <a:ext cx="6014720" cy="369332"/>
          </a:xfrm>
          <a:prstGeom prst="rect">
            <a:avLst/>
          </a:prstGeom>
          <a:noFill/>
        </p:spPr>
        <p:txBody>
          <a:bodyPr wrap="square" rtlCol="0">
            <a:spAutoFit/>
          </a:bodyPr>
          <a:lstStyle/>
          <a:p>
            <a:r>
              <a:rPr kumimoji="1" lang="en-US" altLang="ja-JP" dirty="0" smtClean="0">
                <a:latin typeface="ＭＳ ゴシック" panose="020B0609070205080204" pitchFamily="49" charset="-128"/>
                <a:ea typeface="ＭＳ ゴシック" panose="020B0609070205080204" pitchFamily="49" charset="-128"/>
              </a:rPr>
              <a:t>※</a:t>
            </a:r>
            <a:r>
              <a:rPr lang="ja-JP" altLang="en-US" dirty="0" smtClean="0">
                <a:latin typeface="ＭＳ ゴシック" panose="020B0609070205080204" pitchFamily="49" charset="-128"/>
                <a:ea typeface="ＭＳ ゴシック" panose="020B0609070205080204" pitchFamily="49" charset="-128"/>
              </a:rPr>
              <a:t>全員が</a:t>
            </a:r>
            <a:r>
              <a:rPr lang="ja-JP" altLang="en-US" dirty="0">
                <a:latin typeface="ＭＳ ゴシック" panose="020B0609070205080204" pitchFamily="49" charset="-128"/>
                <a:ea typeface="ＭＳ ゴシック" panose="020B0609070205080204" pitchFamily="49" charset="-128"/>
              </a:rPr>
              <a:t>話し終わったら</a:t>
            </a:r>
            <a:r>
              <a:rPr kumimoji="1" lang="ja-JP" altLang="en-US" dirty="0" smtClean="0">
                <a:latin typeface="ＭＳ ゴシック" panose="020B0609070205080204" pitchFamily="49" charset="-128"/>
                <a:ea typeface="ＭＳ ゴシック" panose="020B0609070205080204" pitchFamily="49" charset="-128"/>
              </a:rPr>
              <a:t>カードをクリックしましょう。</a:t>
            </a:r>
            <a:endParaRPr kumimoji="1" lang="ja-JP" altLang="en-US" dirty="0">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202359753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fld id="{03C1F547-80DC-42C6-8BCF-3F1524EC96DA}" type="slidenum">
              <a:rPr kumimoji="1" lang="ja-JP" altLang="en-US" smtClean="0"/>
              <a:t>16</a:t>
            </a:fld>
            <a:endParaRPr kumimoji="1" lang="ja-JP" altLang="en-US"/>
          </a:p>
        </p:txBody>
      </p:sp>
      <p:sp>
        <p:nvSpPr>
          <p:cNvPr id="5" name="正方形/長方形 4">
            <a:hlinkClick r:id="rId2" action="ppaction://hlinksldjump"/>
          </p:cNvPr>
          <p:cNvSpPr/>
          <p:nvPr/>
        </p:nvSpPr>
        <p:spPr>
          <a:xfrm>
            <a:off x="1056000" y="729000"/>
            <a:ext cx="10080000" cy="5400000"/>
          </a:xfrm>
          <a:prstGeom prst="rect">
            <a:avLst/>
          </a:prstGeom>
          <a:solidFill>
            <a:schemeClr val="bg1"/>
          </a:solidFill>
          <a:ln>
            <a:noFill/>
          </a:ln>
          <a:effectLst>
            <a:outerShdw blurRad="50800" dist="889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540000" tIns="540000" rIns="540000" rtlCol="0" anchor="t" anchorCtr="0"/>
          <a:lstStyle/>
          <a:p>
            <a:r>
              <a:rPr lang="ja-JP" altLang="en-US" sz="3600">
                <a:solidFill>
                  <a:schemeClr val="tx1"/>
                </a:solidFill>
                <a:latin typeface="ＭＳ ゴシック" panose="020B0609070205080204" pitchFamily="49" charset="-128"/>
                <a:ea typeface="ＭＳ ゴシック" panose="020B0609070205080204" pitchFamily="49" charset="-128"/>
              </a:rPr>
              <a:t>⑫本・新聞・テレビ・ネットなどでどんな情報が知りたいですか？</a:t>
            </a:r>
            <a:endParaRPr lang="ja-JP" altLang="en-US" sz="3600" dirty="0">
              <a:solidFill>
                <a:schemeClr val="tx1"/>
              </a:solidFill>
              <a:latin typeface="ＭＳ ゴシック" panose="020B0609070205080204" pitchFamily="49" charset="-128"/>
              <a:ea typeface="ＭＳ ゴシック" panose="020B0609070205080204" pitchFamily="49" charset="-128"/>
            </a:endParaRPr>
          </a:p>
        </p:txBody>
      </p:sp>
      <p:sp>
        <p:nvSpPr>
          <p:cNvPr id="9" name="テキスト ボックス 8"/>
          <p:cNvSpPr txBox="1"/>
          <p:nvPr/>
        </p:nvSpPr>
        <p:spPr>
          <a:xfrm>
            <a:off x="4959467" y="6250543"/>
            <a:ext cx="6014720" cy="369332"/>
          </a:xfrm>
          <a:prstGeom prst="rect">
            <a:avLst/>
          </a:prstGeom>
          <a:noFill/>
        </p:spPr>
        <p:txBody>
          <a:bodyPr wrap="square" rtlCol="0">
            <a:spAutoFit/>
          </a:bodyPr>
          <a:lstStyle/>
          <a:p>
            <a:r>
              <a:rPr kumimoji="1" lang="en-US" altLang="ja-JP" dirty="0" smtClean="0">
                <a:latin typeface="ＭＳ ゴシック" panose="020B0609070205080204" pitchFamily="49" charset="-128"/>
                <a:ea typeface="ＭＳ ゴシック" panose="020B0609070205080204" pitchFamily="49" charset="-128"/>
              </a:rPr>
              <a:t>※</a:t>
            </a:r>
            <a:r>
              <a:rPr lang="ja-JP" altLang="en-US" dirty="0" smtClean="0">
                <a:latin typeface="ＭＳ ゴシック" panose="020B0609070205080204" pitchFamily="49" charset="-128"/>
                <a:ea typeface="ＭＳ ゴシック" panose="020B0609070205080204" pitchFamily="49" charset="-128"/>
              </a:rPr>
              <a:t>全員が</a:t>
            </a:r>
            <a:r>
              <a:rPr lang="ja-JP" altLang="en-US" dirty="0">
                <a:latin typeface="ＭＳ ゴシック" panose="020B0609070205080204" pitchFamily="49" charset="-128"/>
                <a:ea typeface="ＭＳ ゴシック" panose="020B0609070205080204" pitchFamily="49" charset="-128"/>
              </a:rPr>
              <a:t>話し終わったら</a:t>
            </a:r>
            <a:r>
              <a:rPr kumimoji="1" lang="ja-JP" altLang="en-US" dirty="0" smtClean="0">
                <a:latin typeface="ＭＳ ゴシック" panose="020B0609070205080204" pitchFamily="49" charset="-128"/>
                <a:ea typeface="ＭＳ ゴシック" panose="020B0609070205080204" pitchFamily="49" charset="-128"/>
              </a:rPr>
              <a:t>カードをクリックしましょう。</a:t>
            </a:r>
            <a:endParaRPr kumimoji="1" lang="ja-JP" altLang="en-US" dirty="0">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240974685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fld id="{03C1F547-80DC-42C6-8BCF-3F1524EC96DA}" type="slidenum">
              <a:rPr kumimoji="1" lang="ja-JP" altLang="en-US" smtClean="0"/>
              <a:t>17</a:t>
            </a:fld>
            <a:endParaRPr kumimoji="1" lang="ja-JP" altLang="en-US"/>
          </a:p>
        </p:txBody>
      </p:sp>
      <p:sp>
        <p:nvSpPr>
          <p:cNvPr id="5" name="正方形/長方形 4">
            <a:hlinkClick r:id="rId2" action="ppaction://hlinksldjump"/>
          </p:cNvPr>
          <p:cNvSpPr/>
          <p:nvPr/>
        </p:nvSpPr>
        <p:spPr>
          <a:xfrm>
            <a:off x="1056000" y="729000"/>
            <a:ext cx="10080000" cy="5400000"/>
          </a:xfrm>
          <a:prstGeom prst="rect">
            <a:avLst/>
          </a:prstGeom>
          <a:solidFill>
            <a:schemeClr val="bg1"/>
          </a:solidFill>
          <a:ln>
            <a:noFill/>
          </a:ln>
          <a:effectLst>
            <a:outerShdw blurRad="50800" dist="889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540000" tIns="540000" rIns="540000" rtlCol="0" anchor="t" anchorCtr="0"/>
          <a:lstStyle/>
          <a:p>
            <a:r>
              <a:rPr lang="ja-JP" altLang="en-US" sz="3600">
                <a:solidFill>
                  <a:schemeClr val="tx1"/>
                </a:solidFill>
                <a:latin typeface="ＭＳ ゴシック" panose="020B0609070205080204" pitchFamily="49" charset="-128"/>
                <a:ea typeface="ＭＳ ゴシック" panose="020B0609070205080204" pitchFamily="49" charset="-128"/>
              </a:rPr>
              <a:t>⑬バリアフリーやユニバーサルデザインなどで身近にどんなものがありますか？</a:t>
            </a:r>
            <a:endParaRPr lang="ja-JP" altLang="en-US" sz="3600" dirty="0">
              <a:solidFill>
                <a:schemeClr val="tx1"/>
              </a:solidFill>
              <a:latin typeface="ＭＳ ゴシック" panose="020B0609070205080204" pitchFamily="49" charset="-128"/>
              <a:ea typeface="ＭＳ ゴシック" panose="020B0609070205080204" pitchFamily="49" charset="-128"/>
            </a:endParaRPr>
          </a:p>
        </p:txBody>
      </p:sp>
      <p:sp>
        <p:nvSpPr>
          <p:cNvPr id="9" name="テキスト ボックス 8"/>
          <p:cNvSpPr txBox="1"/>
          <p:nvPr/>
        </p:nvSpPr>
        <p:spPr>
          <a:xfrm>
            <a:off x="4959467" y="6250543"/>
            <a:ext cx="6014720" cy="369332"/>
          </a:xfrm>
          <a:prstGeom prst="rect">
            <a:avLst/>
          </a:prstGeom>
          <a:noFill/>
        </p:spPr>
        <p:txBody>
          <a:bodyPr wrap="square" rtlCol="0">
            <a:spAutoFit/>
          </a:bodyPr>
          <a:lstStyle/>
          <a:p>
            <a:r>
              <a:rPr kumimoji="1" lang="en-US" altLang="ja-JP" dirty="0" smtClean="0">
                <a:latin typeface="ＭＳ ゴシック" panose="020B0609070205080204" pitchFamily="49" charset="-128"/>
                <a:ea typeface="ＭＳ ゴシック" panose="020B0609070205080204" pitchFamily="49" charset="-128"/>
              </a:rPr>
              <a:t>※</a:t>
            </a:r>
            <a:r>
              <a:rPr lang="ja-JP" altLang="en-US" dirty="0" smtClean="0">
                <a:latin typeface="ＭＳ ゴシック" panose="020B0609070205080204" pitchFamily="49" charset="-128"/>
                <a:ea typeface="ＭＳ ゴシック" panose="020B0609070205080204" pitchFamily="49" charset="-128"/>
              </a:rPr>
              <a:t>全員が</a:t>
            </a:r>
            <a:r>
              <a:rPr lang="ja-JP" altLang="en-US" dirty="0">
                <a:latin typeface="ＭＳ ゴシック" panose="020B0609070205080204" pitchFamily="49" charset="-128"/>
                <a:ea typeface="ＭＳ ゴシック" panose="020B0609070205080204" pitchFamily="49" charset="-128"/>
              </a:rPr>
              <a:t>話し終わったら</a:t>
            </a:r>
            <a:r>
              <a:rPr kumimoji="1" lang="ja-JP" altLang="en-US" dirty="0" smtClean="0">
                <a:latin typeface="ＭＳ ゴシック" panose="020B0609070205080204" pitchFamily="49" charset="-128"/>
                <a:ea typeface="ＭＳ ゴシック" panose="020B0609070205080204" pitchFamily="49" charset="-128"/>
              </a:rPr>
              <a:t>カードをクリックしましょう。</a:t>
            </a:r>
            <a:endParaRPr kumimoji="1" lang="ja-JP" altLang="en-US" dirty="0">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163095518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fld id="{03C1F547-80DC-42C6-8BCF-3F1524EC96DA}" type="slidenum">
              <a:rPr kumimoji="1" lang="ja-JP" altLang="en-US" smtClean="0"/>
              <a:t>18</a:t>
            </a:fld>
            <a:endParaRPr kumimoji="1" lang="ja-JP" altLang="en-US"/>
          </a:p>
        </p:txBody>
      </p:sp>
      <p:sp>
        <p:nvSpPr>
          <p:cNvPr id="5" name="正方形/長方形 4">
            <a:hlinkClick r:id="rId2" action="ppaction://hlinksldjump"/>
          </p:cNvPr>
          <p:cNvSpPr/>
          <p:nvPr/>
        </p:nvSpPr>
        <p:spPr>
          <a:xfrm>
            <a:off x="1056000" y="729000"/>
            <a:ext cx="10080000" cy="5400000"/>
          </a:xfrm>
          <a:prstGeom prst="rect">
            <a:avLst/>
          </a:prstGeom>
          <a:solidFill>
            <a:schemeClr val="bg1"/>
          </a:solidFill>
          <a:ln>
            <a:noFill/>
          </a:ln>
          <a:effectLst>
            <a:outerShdw blurRad="50800" dist="889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540000" tIns="540000" rIns="540000" rtlCol="0" anchor="t" anchorCtr="0"/>
          <a:lstStyle/>
          <a:p>
            <a:r>
              <a:rPr lang="ja-JP" altLang="en-US" sz="3600">
                <a:solidFill>
                  <a:schemeClr val="tx1"/>
                </a:solidFill>
                <a:latin typeface="ＭＳ ゴシック" panose="020B0609070205080204" pitchFamily="49" charset="-128"/>
                <a:ea typeface="ＭＳ ゴシック" panose="020B0609070205080204" pitchFamily="49" charset="-128"/>
              </a:rPr>
              <a:t>⑭健康のためにしていることはありますか？</a:t>
            </a:r>
            <a:endParaRPr lang="ja-JP" altLang="en-US" sz="3600" dirty="0">
              <a:solidFill>
                <a:schemeClr val="tx1"/>
              </a:solidFill>
              <a:latin typeface="ＭＳ ゴシック" panose="020B0609070205080204" pitchFamily="49" charset="-128"/>
              <a:ea typeface="ＭＳ ゴシック" panose="020B0609070205080204" pitchFamily="49" charset="-128"/>
            </a:endParaRPr>
          </a:p>
        </p:txBody>
      </p:sp>
      <p:sp>
        <p:nvSpPr>
          <p:cNvPr id="9" name="テキスト ボックス 8"/>
          <p:cNvSpPr txBox="1"/>
          <p:nvPr/>
        </p:nvSpPr>
        <p:spPr>
          <a:xfrm>
            <a:off x="4959467" y="6250543"/>
            <a:ext cx="6014720" cy="369332"/>
          </a:xfrm>
          <a:prstGeom prst="rect">
            <a:avLst/>
          </a:prstGeom>
          <a:noFill/>
        </p:spPr>
        <p:txBody>
          <a:bodyPr wrap="square" rtlCol="0">
            <a:spAutoFit/>
          </a:bodyPr>
          <a:lstStyle/>
          <a:p>
            <a:r>
              <a:rPr kumimoji="1" lang="en-US" altLang="ja-JP" dirty="0" smtClean="0">
                <a:latin typeface="ＭＳ ゴシック" panose="020B0609070205080204" pitchFamily="49" charset="-128"/>
                <a:ea typeface="ＭＳ ゴシック" panose="020B0609070205080204" pitchFamily="49" charset="-128"/>
              </a:rPr>
              <a:t>※</a:t>
            </a:r>
            <a:r>
              <a:rPr lang="ja-JP" altLang="en-US" dirty="0" smtClean="0">
                <a:latin typeface="ＭＳ ゴシック" panose="020B0609070205080204" pitchFamily="49" charset="-128"/>
                <a:ea typeface="ＭＳ ゴシック" panose="020B0609070205080204" pitchFamily="49" charset="-128"/>
              </a:rPr>
              <a:t>全員が</a:t>
            </a:r>
            <a:r>
              <a:rPr lang="ja-JP" altLang="en-US" dirty="0">
                <a:latin typeface="ＭＳ ゴシック" panose="020B0609070205080204" pitchFamily="49" charset="-128"/>
                <a:ea typeface="ＭＳ ゴシック" panose="020B0609070205080204" pitchFamily="49" charset="-128"/>
              </a:rPr>
              <a:t>話し終わったら</a:t>
            </a:r>
            <a:r>
              <a:rPr kumimoji="1" lang="ja-JP" altLang="en-US" dirty="0" smtClean="0">
                <a:latin typeface="ＭＳ ゴシック" panose="020B0609070205080204" pitchFamily="49" charset="-128"/>
                <a:ea typeface="ＭＳ ゴシック" panose="020B0609070205080204" pitchFamily="49" charset="-128"/>
              </a:rPr>
              <a:t>カードをクリックしましょう。</a:t>
            </a:r>
            <a:endParaRPr kumimoji="1" lang="ja-JP" altLang="en-US" dirty="0">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273198972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fld id="{03C1F547-80DC-42C6-8BCF-3F1524EC96DA}" type="slidenum">
              <a:rPr kumimoji="1" lang="ja-JP" altLang="en-US" smtClean="0"/>
              <a:t>19</a:t>
            </a:fld>
            <a:endParaRPr kumimoji="1" lang="ja-JP" altLang="en-US"/>
          </a:p>
        </p:txBody>
      </p:sp>
      <p:sp>
        <p:nvSpPr>
          <p:cNvPr id="5" name="正方形/長方形 4">
            <a:hlinkClick r:id="rId2" action="ppaction://hlinksldjump"/>
          </p:cNvPr>
          <p:cNvSpPr/>
          <p:nvPr/>
        </p:nvSpPr>
        <p:spPr>
          <a:xfrm>
            <a:off x="1056000" y="729000"/>
            <a:ext cx="10080000" cy="5400000"/>
          </a:xfrm>
          <a:prstGeom prst="rect">
            <a:avLst/>
          </a:prstGeom>
          <a:solidFill>
            <a:schemeClr val="bg1"/>
          </a:solidFill>
          <a:ln>
            <a:noFill/>
          </a:ln>
          <a:effectLst>
            <a:outerShdw blurRad="50800" dist="889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540000" tIns="540000" rIns="540000" rtlCol="0" anchor="t" anchorCtr="0"/>
          <a:lstStyle/>
          <a:p>
            <a:r>
              <a:rPr lang="ja-JP" altLang="en-US" sz="3600">
                <a:solidFill>
                  <a:schemeClr val="tx1"/>
                </a:solidFill>
                <a:latin typeface="ＭＳ ゴシック" panose="020B0609070205080204" pitchFamily="49" charset="-128"/>
                <a:ea typeface="ＭＳ ゴシック" panose="020B0609070205080204" pitchFamily="49" charset="-128"/>
              </a:rPr>
              <a:t>⑮病気やケガの治療に携わっている方々に感謝の気持ちを伝えよう！</a:t>
            </a:r>
            <a:endParaRPr lang="ja-JP" altLang="en-US" sz="3600" dirty="0">
              <a:solidFill>
                <a:schemeClr val="tx1"/>
              </a:solidFill>
              <a:latin typeface="ＭＳ ゴシック" panose="020B0609070205080204" pitchFamily="49" charset="-128"/>
              <a:ea typeface="ＭＳ ゴシック" panose="020B0609070205080204" pitchFamily="49" charset="-128"/>
            </a:endParaRPr>
          </a:p>
        </p:txBody>
      </p:sp>
      <p:sp>
        <p:nvSpPr>
          <p:cNvPr id="9" name="テキスト ボックス 8"/>
          <p:cNvSpPr txBox="1"/>
          <p:nvPr/>
        </p:nvSpPr>
        <p:spPr>
          <a:xfrm>
            <a:off x="4959467" y="6250543"/>
            <a:ext cx="6014720" cy="369332"/>
          </a:xfrm>
          <a:prstGeom prst="rect">
            <a:avLst/>
          </a:prstGeom>
          <a:noFill/>
        </p:spPr>
        <p:txBody>
          <a:bodyPr wrap="square" rtlCol="0">
            <a:spAutoFit/>
          </a:bodyPr>
          <a:lstStyle/>
          <a:p>
            <a:r>
              <a:rPr kumimoji="1" lang="en-US" altLang="ja-JP" dirty="0" smtClean="0">
                <a:latin typeface="ＭＳ ゴシック" panose="020B0609070205080204" pitchFamily="49" charset="-128"/>
                <a:ea typeface="ＭＳ ゴシック" panose="020B0609070205080204" pitchFamily="49" charset="-128"/>
              </a:rPr>
              <a:t>※</a:t>
            </a:r>
            <a:r>
              <a:rPr lang="ja-JP" altLang="en-US" dirty="0" smtClean="0">
                <a:latin typeface="ＭＳ ゴシック" panose="020B0609070205080204" pitchFamily="49" charset="-128"/>
                <a:ea typeface="ＭＳ ゴシック" panose="020B0609070205080204" pitchFamily="49" charset="-128"/>
              </a:rPr>
              <a:t>全員が</a:t>
            </a:r>
            <a:r>
              <a:rPr lang="ja-JP" altLang="en-US" dirty="0">
                <a:latin typeface="ＭＳ ゴシック" panose="020B0609070205080204" pitchFamily="49" charset="-128"/>
                <a:ea typeface="ＭＳ ゴシック" panose="020B0609070205080204" pitchFamily="49" charset="-128"/>
              </a:rPr>
              <a:t>話し終わったら</a:t>
            </a:r>
            <a:r>
              <a:rPr kumimoji="1" lang="ja-JP" altLang="en-US" dirty="0" smtClean="0">
                <a:latin typeface="ＭＳ ゴシック" panose="020B0609070205080204" pitchFamily="49" charset="-128"/>
                <a:ea typeface="ＭＳ ゴシック" panose="020B0609070205080204" pitchFamily="49" charset="-128"/>
              </a:rPr>
              <a:t>カードをクリックしましょう。</a:t>
            </a:r>
            <a:endParaRPr kumimoji="1" lang="ja-JP" altLang="en-US" dirty="0">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55110349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6"/>
          <p:cNvSpPr>
            <a:spLocks noGrp="1"/>
          </p:cNvSpPr>
          <p:nvPr>
            <p:ph type="title"/>
          </p:nvPr>
        </p:nvSpPr>
        <p:spPr>
          <a:xfrm>
            <a:off x="838200" y="365125"/>
            <a:ext cx="10515600" cy="1047115"/>
          </a:xfrm>
          <a:solidFill>
            <a:srgbClr val="EAF2FA"/>
          </a:solidFill>
        </p:spPr>
        <p:txBody>
          <a:bodyPr>
            <a:normAutofit/>
          </a:bodyPr>
          <a:lstStyle/>
          <a:p>
            <a:pPr>
              <a:lnSpc>
                <a:spcPts val="3600"/>
              </a:lnSpc>
            </a:pPr>
            <a:r>
              <a:rPr lang="en-US" altLang="ja-JP" sz="2900" dirty="0">
                <a:latin typeface="ＭＳ ゴシック" panose="020B0609070205080204" pitchFamily="49" charset="-128"/>
                <a:ea typeface="ＭＳ ゴシック" panose="020B0609070205080204" pitchFamily="49" charset="-128"/>
              </a:rPr>
              <a:t>【</a:t>
            </a:r>
            <a:r>
              <a:rPr lang="ja-JP" altLang="en-US" sz="2900" dirty="0" smtClean="0">
                <a:latin typeface="ＭＳ ゴシック" panose="020B0609070205080204" pitchFamily="49" charset="-128"/>
                <a:ea typeface="ＭＳ ゴシック" panose="020B0609070205080204" pitchFamily="49" charset="-128"/>
              </a:rPr>
              <a:t>ルール</a:t>
            </a:r>
            <a:r>
              <a:rPr lang="ja-JP" altLang="en-US" sz="2900" dirty="0">
                <a:latin typeface="ＭＳ ゴシック" panose="020B0609070205080204" pitchFamily="49" charset="-128"/>
                <a:ea typeface="ＭＳ ゴシック" panose="020B0609070205080204" pitchFamily="49" charset="-128"/>
              </a:rPr>
              <a:t>とマナーの３つの</a:t>
            </a:r>
            <a:r>
              <a:rPr lang="ja-JP" altLang="en-US" sz="2900" dirty="0" smtClean="0">
                <a:latin typeface="ＭＳ ゴシック" panose="020B0609070205080204" pitchFamily="49" charset="-128"/>
                <a:ea typeface="ＭＳ ゴシック" panose="020B0609070205080204" pitchFamily="49" charset="-128"/>
              </a:rPr>
              <a:t>約束</a:t>
            </a:r>
            <a:r>
              <a:rPr lang="en-US" altLang="ja-JP" sz="2900" dirty="0" smtClean="0">
                <a:latin typeface="ＭＳ ゴシック" panose="020B0609070205080204" pitchFamily="49" charset="-128"/>
                <a:ea typeface="ＭＳ ゴシック" panose="020B0609070205080204" pitchFamily="49" charset="-128"/>
              </a:rPr>
              <a:t>】</a:t>
            </a:r>
            <a:r>
              <a:rPr lang="ja-JP" altLang="en-US" sz="2900" dirty="0">
                <a:latin typeface="ＭＳ ゴシック" panose="020B0609070205080204" pitchFamily="49" charset="-128"/>
                <a:ea typeface="ＭＳ ゴシック" panose="020B0609070205080204" pitchFamily="49" charset="-128"/>
              </a:rPr>
              <a:t/>
            </a:r>
            <a:br>
              <a:rPr lang="ja-JP" altLang="en-US" sz="2900" dirty="0">
                <a:latin typeface="ＭＳ ゴシック" panose="020B0609070205080204" pitchFamily="49" charset="-128"/>
                <a:ea typeface="ＭＳ ゴシック" panose="020B0609070205080204" pitchFamily="49" charset="-128"/>
              </a:rPr>
            </a:br>
            <a:r>
              <a:rPr lang="ja-JP" altLang="en-US" dirty="0">
                <a:latin typeface="ＭＳ ゴシック" panose="020B0609070205080204" pitchFamily="49" charset="-128"/>
                <a:ea typeface="ＭＳ ゴシック" panose="020B0609070205080204" pitchFamily="49" charset="-128"/>
              </a:rPr>
              <a:t>　</a:t>
            </a:r>
            <a:r>
              <a:rPr lang="ja-JP" altLang="en-US" sz="2400" dirty="0" smtClean="0">
                <a:latin typeface="ＭＳ ゴシック" panose="020B0609070205080204" pitchFamily="49" charset="-128"/>
                <a:ea typeface="ＭＳ ゴシック" panose="020B0609070205080204" pitchFamily="49" charset="-128"/>
              </a:rPr>
              <a:t>話し合いを</a:t>
            </a:r>
            <a:r>
              <a:rPr lang="ja-JP" altLang="en-US" sz="2400" dirty="0">
                <a:latin typeface="ＭＳ ゴシック" panose="020B0609070205080204" pitchFamily="49" charset="-128"/>
                <a:ea typeface="ＭＳ ゴシック" panose="020B0609070205080204" pitchFamily="49" charset="-128"/>
              </a:rPr>
              <a:t>始める前に</a:t>
            </a:r>
            <a:r>
              <a:rPr lang="ja-JP" altLang="en-US" sz="2400" dirty="0" smtClean="0">
                <a:latin typeface="ＭＳ ゴシック" panose="020B0609070205080204" pitchFamily="49" charset="-128"/>
                <a:ea typeface="ＭＳ ゴシック" panose="020B0609070205080204" pitchFamily="49" charset="-128"/>
              </a:rPr>
              <a:t>、みんなで必ず</a:t>
            </a:r>
            <a:r>
              <a:rPr lang="ja-JP" altLang="en-US" sz="2400" dirty="0">
                <a:latin typeface="ＭＳ ゴシック" panose="020B0609070205080204" pitchFamily="49" charset="-128"/>
                <a:ea typeface="ＭＳ ゴシック" panose="020B0609070205080204" pitchFamily="49" charset="-128"/>
              </a:rPr>
              <a:t>確認</a:t>
            </a:r>
            <a:r>
              <a:rPr lang="ja-JP" altLang="en-US" sz="2400" dirty="0" smtClean="0">
                <a:latin typeface="ＭＳ ゴシック" panose="020B0609070205080204" pitchFamily="49" charset="-128"/>
                <a:ea typeface="ＭＳ ゴシック" panose="020B0609070205080204" pitchFamily="49" charset="-128"/>
              </a:rPr>
              <a:t>しましょう！</a:t>
            </a:r>
            <a:endParaRPr kumimoji="1" lang="ja-JP" altLang="en-US" sz="2400" dirty="0">
              <a:latin typeface="ＭＳ ゴシック" panose="020B0609070205080204" pitchFamily="49" charset="-128"/>
              <a:ea typeface="ＭＳ ゴシック" panose="020B0609070205080204" pitchFamily="49" charset="-128"/>
            </a:endParaRPr>
          </a:p>
        </p:txBody>
      </p:sp>
      <p:sp>
        <p:nvSpPr>
          <p:cNvPr id="8" name="縦書きテキスト プレースホルダー 7"/>
          <p:cNvSpPr>
            <a:spLocks noGrp="1"/>
          </p:cNvSpPr>
          <p:nvPr>
            <p:ph type="body" orient="vert" idx="1"/>
          </p:nvPr>
        </p:nvSpPr>
        <p:spPr>
          <a:xfrm>
            <a:off x="838200" y="1615440"/>
            <a:ext cx="10515600" cy="4846320"/>
          </a:xfrm>
          <a:solidFill>
            <a:schemeClr val="bg1"/>
          </a:solidFill>
        </p:spPr>
        <p:txBody>
          <a:bodyPr vert="horz" lIns="180000" tIns="288000" rIns="180000" bIns="180000">
            <a:normAutofit fontScale="47500" lnSpcReduction="20000"/>
          </a:bodyPr>
          <a:lstStyle/>
          <a:p>
            <a:pPr marL="0" indent="0">
              <a:lnSpc>
                <a:spcPct val="120000"/>
              </a:lnSpc>
              <a:buNone/>
            </a:pPr>
            <a:r>
              <a:rPr lang="ja-JP" altLang="en-US" sz="5100" dirty="0" smtClean="0">
                <a:latin typeface="ＭＳ ゴシック" panose="020B0609070205080204" pitchFamily="49" charset="-128"/>
                <a:ea typeface="ＭＳ ゴシック" panose="020B0609070205080204" pitchFamily="49" charset="-128"/>
              </a:rPr>
              <a:t>　　　　　</a:t>
            </a:r>
            <a:r>
              <a:rPr lang="ja-JP" altLang="en-US" sz="5100" dirty="0">
                <a:latin typeface="ＭＳ ゴシック" panose="020B0609070205080204" pitchFamily="49" charset="-128"/>
                <a:ea typeface="ＭＳ ゴシック" panose="020B0609070205080204" pitchFamily="49" charset="-128"/>
              </a:rPr>
              <a:t> </a:t>
            </a:r>
            <a:r>
              <a:rPr lang="ja-JP" altLang="en-US" sz="5100" b="1" dirty="0" smtClean="0">
                <a:latin typeface="ＭＳ ゴシック" panose="020B0609070205080204" pitchFamily="49" charset="-128"/>
                <a:ea typeface="ＭＳ ゴシック" panose="020B0609070205080204" pitchFamily="49" charset="-128"/>
              </a:rPr>
              <a:t>積極的</a:t>
            </a:r>
            <a:r>
              <a:rPr lang="ja-JP" altLang="en-US" sz="5100" b="1" dirty="0">
                <a:latin typeface="ＭＳ ゴシック" panose="020B0609070205080204" pitchFamily="49" charset="-128"/>
                <a:ea typeface="ＭＳ ゴシック" panose="020B0609070205080204" pitchFamily="49" charset="-128"/>
              </a:rPr>
              <a:t>に参加しましょう</a:t>
            </a:r>
            <a:r>
              <a:rPr lang="ja-JP" altLang="en-US" sz="5100" b="1" dirty="0" smtClean="0">
                <a:latin typeface="ＭＳ ゴシック" panose="020B0609070205080204" pitchFamily="49" charset="-128"/>
                <a:ea typeface="ＭＳ ゴシック" panose="020B0609070205080204" pitchFamily="49" charset="-128"/>
              </a:rPr>
              <a:t>。</a:t>
            </a:r>
            <a:endParaRPr lang="en-US" altLang="ja-JP" sz="5100" b="1" dirty="0" smtClean="0">
              <a:latin typeface="ＭＳ ゴシック" panose="020B0609070205080204" pitchFamily="49" charset="-128"/>
              <a:ea typeface="ＭＳ ゴシック" panose="020B0609070205080204" pitchFamily="49" charset="-128"/>
            </a:endParaRPr>
          </a:p>
          <a:p>
            <a:pPr marL="0" indent="0">
              <a:lnSpc>
                <a:spcPct val="120000"/>
              </a:lnSpc>
              <a:buNone/>
            </a:pPr>
            <a:r>
              <a:rPr lang="ja-JP" altLang="en-US" sz="3800" dirty="0">
                <a:latin typeface="ＭＳ ゴシック" panose="020B0609070205080204" pitchFamily="49" charset="-128"/>
                <a:ea typeface="ＭＳ ゴシック" panose="020B0609070205080204" pitchFamily="49" charset="-128"/>
              </a:rPr>
              <a:t>　</a:t>
            </a:r>
            <a:r>
              <a:rPr lang="ja-JP" altLang="en-US" sz="3800" dirty="0" smtClean="0">
                <a:latin typeface="ＭＳ ゴシック" panose="020B0609070205080204" pitchFamily="49" charset="-128"/>
                <a:ea typeface="ＭＳ ゴシック" panose="020B0609070205080204" pitchFamily="49" charset="-128"/>
              </a:rPr>
              <a:t>  　　　  自発的</a:t>
            </a:r>
            <a:r>
              <a:rPr lang="ja-JP" altLang="en-US" sz="3800" dirty="0">
                <a:latin typeface="ＭＳ ゴシック" panose="020B0609070205080204" pitchFamily="49" charset="-128"/>
                <a:ea typeface="ＭＳ ゴシック" panose="020B0609070205080204" pitchFamily="49" charset="-128"/>
              </a:rPr>
              <a:t>に話し合いに参加しましょう。特に、しっかり聴く姿勢を</a:t>
            </a:r>
            <a:r>
              <a:rPr lang="ja-JP" altLang="en-US" sz="3800" dirty="0" smtClean="0">
                <a:latin typeface="ＭＳ ゴシック" panose="020B0609070205080204" pitchFamily="49" charset="-128"/>
                <a:ea typeface="ＭＳ ゴシック" panose="020B0609070205080204" pitchFamily="49" charset="-128"/>
              </a:rPr>
              <a:t>心がけましょう。</a:t>
            </a:r>
            <a:endParaRPr lang="en-US" altLang="ja-JP" sz="3800" dirty="0" smtClean="0">
              <a:latin typeface="ＭＳ ゴシック" panose="020B0609070205080204" pitchFamily="49" charset="-128"/>
              <a:ea typeface="ＭＳ ゴシック" panose="020B0609070205080204" pitchFamily="49" charset="-128"/>
            </a:endParaRPr>
          </a:p>
          <a:p>
            <a:pPr marL="0" indent="0">
              <a:lnSpc>
                <a:spcPct val="120000"/>
              </a:lnSpc>
              <a:buNone/>
            </a:pPr>
            <a:r>
              <a:rPr lang="ja-JP" altLang="en-US" sz="3800" dirty="0">
                <a:latin typeface="ＭＳ ゴシック" panose="020B0609070205080204" pitchFamily="49" charset="-128"/>
                <a:ea typeface="ＭＳ ゴシック" panose="020B0609070205080204" pitchFamily="49" charset="-128"/>
              </a:rPr>
              <a:t>　</a:t>
            </a:r>
            <a:r>
              <a:rPr lang="ja-JP" altLang="en-US" sz="3800" dirty="0" smtClean="0">
                <a:latin typeface="ＭＳ ゴシック" panose="020B0609070205080204" pitchFamily="49" charset="-128"/>
                <a:ea typeface="ＭＳ ゴシック" panose="020B0609070205080204" pitchFamily="49" charset="-128"/>
              </a:rPr>
              <a:t>　　　　もちろん</a:t>
            </a:r>
            <a:r>
              <a:rPr lang="ja-JP" altLang="en-US" sz="3800" dirty="0">
                <a:latin typeface="ＭＳ ゴシック" panose="020B0609070205080204" pitchFamily="49" charset="-128"/>
                <a:ea typeface="ＭＳ ゴシック" panose="020B0609070205080204" pitchFamily="49" charset="-128"/>
              </a:rPr>
              <a:t>、内容によっては「話さない」「パス」という選択もあります</a:t>
            </a:r>
            <a:r>
              <a:rPr lang="ja-JP" altLang="en-US" sz="3800" dirty="0" smtClean="0">
                <a:latin typeface="ＭＳ ゴシック" panose="020B0609070205080204" pitchFamily="49" charset="-128"/>
                <a:ea typeface="ＭＳ ゴシック" panose="020B0609070205080204" pitchFamily="49" charset="-128"/>
              </a:rPr>
              <a:t>。</a:t>
            </a:r>
            <a:endParaRPr lang="en-US" altLang="ja-JP" sz="3800" dirty="0" smtClean="0">
              <a:latin typeface="ＭＳ ゴシック" panose="020B0609070205080204" pitchFamily="49" charset="-128"/>
              <a:ea typeface="ＭＳ ゴシック" panose="020B0609070205080204" pitchFamily="49" charset="-128"/>
            </a:endParaRPr>
          </a:p>
          <a:p>
            <a:pPr marL="0" indent="0">
              <a:lnSpc>
                <a:spcPts val="800"/>
              </a:lnSpc>
              <a:buNone/>
            </a:pPr>
            <a:endParaRPr lang="ja-JP" altLang="en-US" sz="3800" dirty="0">
              <a:latin typeface="ＭＳ ゴシック" panose="020B0609070205080204" pitchFamily="49" charset="-128"/>
              <a:ea typeface="ＭＳ ゴシック" panose="020B0609070205080204" pitchFamily="49" charset="-128"/>
            </a:endParaRPr>
          </a:p>
          <a:p>
            <a:pPr marL="0" indent="0">
              <a:lnSpc>
                <a:spcPct val="120000"/>
              </a:lnSpc>
              <a:buNone/>
            </a:pPr>
            <a:r>
              <a:rPr lang="ja-JP" altLang="en-US" sz="5100" dirty="0" smtClean="0">
                <a:latin typeface="ＭＳ ゴシック" panose="020B0609070205080204" pitchFamily="49" charset="-128"/>
                <a:ea typeface="ＭＳ ゴシック" panose="020B0609070205080204" pitchFamily="49" charset="-128"/>
              </a:rPr>
              <a:t>　　　　　 </a:t>
            </a:r>
            <a:r>
              <a:rPr lang="ja-JP" altLang="en-US" sz="5100" b="1" dirty="0" smtClean="0">
                <a:latin typeface="ＭＳ ゴシック" panose="020B0609070205080204" pitchFamily="49" charset="-128"/>
                <a:ea typeface="ＭＳ ゴシック" panose="020B0609070205080204" pitchFamily="49" charset="-128"/>
              </a:rPr>
              <a:t>一人</a:t>
            </a:r>
            <a:r>
              <a:rPr lang="ja-JP" altLang="en-US" sz="5100" b="1" dirty="0">
                <a:latin typeface="ＭＳ ゴシック" panose="020B0609070205080204" pitchFamily="49" charset="-128"/>
                <a:ea typeface="ＭＳ ゴシック" panose="020B0609070205080204" pitchFamily="49" charset="-128"/>
              </a:rPr>
              <a:t>ひとりの考えを尊重しましょう。</a:t>
            </a:r>
          </a:p>
          <a:p>
            <a:pPr marL="0" indent="0">
              <a:lnSpc>
                <a:spcPct val="120000"/>
              </a:lnSpc>
              <a:buNone/>
            </a:pPr>
            <a:r>
              <a:rPr lang="ja-JP" altLang="en-US" sz="3800" dirty="0" smtClean="0">
                <a:latin typeface="ＭＳ ゴシック" panose="020B0609070205080204" pitchFamily="49" charset="-128"/>
                <a:ea typeface="ＭＳ ゴシック" panose="020B0609070205080204" pitchFamily="49" charset="-128"/>
              </a:rPr>
              <a:t>     　　　 どの</a:t>
            </a:r>
            <a:r>
              <a:rPr lang="ja-JP" altLang="en-US" sz="3800" dirty="0">
                <a:latin typeface="ＭＳ ゴシック" panose="020B0609070205080204" pitchFamily="49" charset="-128"/>
                <a:ea typeface="ＭＳ ゴシック" panose="020B0609070205080204" pitchFamily="49" charset="-128"/>
              </a:rPr>
              <a:t>ような意見や発言も批判や否定をしないで傾聴しましょう。参加者一人</a:t>
            </a:r>
            <a:r>
              <a:rPr lang="ja-JP" altLang="en-US" sz="3800" dirty="0" smtClean="0">
                <a:latin typeface="ＭＳ ゴシック" panose="020B0609070205080204" pitchFamily="49" charset="-128"/>
                <a:ea typeface="ＭＳ ゴシック" panose="020B0609070205080204" pitchFamily="49" charset="-128"/>
              </a:rPr>
              <a:t>ひとり</a:t>
            </a:r>
            <a:endParaRPr lang="en-US" altLang="ja-JP" sz="3800" dirty="0" smtClean="0">
              <a:latin typeface="ＭＳ ゴシック" panose="020B0609070205080204" pitchFamily="49" charset="-128"/>
              <a:ea typeface="ＭＳ ゴシック" panose="020B0609070205080204" pitchFamily="49" charset="-128"/>
            </a:endParaRPr>
          </a:p>
          <a:p>
            <a:pPr marL="0" indent="0">
              <a:lnSpc>
                <a:spcPct val="120000"/>
              </a:lnSpc>
              <a:buNone/>
            </a:pPr>
            <a:r>
              <a:rPr lang="en-US" altLang="ja-JP" sz="3800" dirty="0">
                <a:latin typeface="ＭＳ ゴシック" panose="020B0609070205080204" pitchFamily="49" charset="-128"/>
                <a:ea typeface="ＭＳ ゴシック" panose="020B0609070205080204" pitchFamily="49" charset="-128"/>
              </a:rPr>
              <a:t> </a:t>
            </a:r>
            <a:r>
              <a:rPr lang="en-US" altLang="ja-JP" sz="3800" dirty="0" smtClean="0">
                <a:latin typeface="ＭＳ ゴシック" panose="020B0609070205080204" pitchFamily="49" charset="-128"/>
                <a:ea typeface="ＭＳ ゴシック" panose="020B0609070205080204" pitchFamily="49" charset="-128"/>
              </a:rPr>
              <a:t>   </a:t>
            </a:r>
            <a:r>
              <a:rPr lang="ja-JP" altLang="en-US" sz="3800" dirty="0" smtClean="0">
                <a:latin typeface="ＭＳ ゴシック" panose="020B0609070205080204" pitchFamily="49" charset="-128"/>
                <a:ea typeface="ＭＳ ゴシック" panose="020B0609070205080204" pitchFamily="49" charset="-128"/>
              </a:rPr>
              <a:t>　　　の考え</a:t>
            </a:r>
            <a:r>
              <a:rPr lang="ja-JP" altLang="en-US" sz="3800" dirty="0">
                <a:latin typeface="ＭＳ ゴシック" panose="020B0609070205080204" pitchFamily="49" charset="-128"/>
                <a:ea typeface="ＭＳ ゴシック" panose="020B0609070205080204" pitchFamily="49" charset="-128"/>
              </a:rPr>
              <a:t>や思いが尊重されると、安心して話し合うことができます</a:t>
            </a:r>
            <a:r>
              <a:rPr lang="ja-JP" altLang="en-US" sz="3800" dirty="0" smtClean="0">
                <a:latin typeface="ＭＳ ゴシック" panose="020B0609070205080204" pitchFamily="49" charset="-128"/>
                <a:ea typeface="ＭＳ ゴシック" panose="020B0609070205080204" pitchFamily="49" charset="-128"/>
              </a:rPr>
              <a:t>。</a:t>
            </a:r>
            <a:endParaRPr lang="en-US" altLang="ja-JP" sz="3800" dirty="0" smtClean="0">
              <a:latin typeface="ＭＳ ゴシック" panose="020B0609070205080204" pitchFamily="49" charset="-128"/>
              <a:ea typeface="ＭＳ ゴシック" panose="020B0609070205080204" pitchFamily="49" charset="-128"/>
            </a:endParaRPr>
          </a:p>
          <a:p>
            <a:pPr marL="0" indent="0">
              <a:lnSpc>
                <a:spcPts val="800"/>
              </a:lnSpc>
              <a:buNone/>
            </a:pPr>
            <a:endParaRPr lang="ja-JP" altLang="en-US" sz="3800" dirty="0">
              <a:latin typeface="ＭＳ ゴシック" panose="020B0609070205080204" pitchFamily="49" charset="-128"/>
              <a:ea typeface="ＭＳ ゴシック" panose="020B0609070205080204" pitchFamily="49" charset="-128"/>
            </a:endParaRPr>
          </a:p>
          <a:p>
            <a:pPr marL="0" indent="0">
              <a:lnSpc>
                <a:spcPct val="120000"/>
              </a:lnSpc>
              <a:buNone/>
            </a:pPr>
            <a:r>
              <a:rPr lang="ja-JP" altLang="en-US" sz="3800" dirty="0" smtClean="0">
                <a:latin typeface="ＭＳ ゴシック" panose="020B0609070205080204" pitchFamily="49" charset="-128"/>
                <a:ea typeface="ＭＳ ゴシック" panose="020B0609070205080204" pitchFamily="49" charset="-128"/>
              </a:rPr>
              <a:t>　　　　　　　</a:t>
            </a:r>
            <a:r>
              <a:rPr lang="ja-JP" altLang="en-US" sz="5100" b="1" dirty="0" smtClean="0">
                <a:latin typeface="ＭＳ ゴシック" panose="020B0609070205080204" pitchFamily="49" charset="-128"/>
                <a:ea typeface="ＭＳ ゴシック" panose="020B0609070205080204" pitchFamily="49" charset="-128"/>
              </a:rPr>
              <a:t>参加者の個人的な情報は守りましょう。</a:t>
            </a:r>
            <a:endParaRPr lang="ja-JP" altLang="en-US" sz="5100" b="1" dirty="0">
              <a:latin typeface="ＭＳ ゴシック" panose="020B0609070205080204" pitchFamily="49" charset="-128"/>
              <a:ea typeface="ＭＳ ゴシック" panose="020B0609070205080204" pitchFamily="49" charset="-128"/>
            </a:endParaRPr>
          </a:p>
          <a:p>
            <a:pPr marL="0" indent="0">
              <a:lnSpc>
                <a:spcPct val="120000"/>
              </a:lnSpc>
              <a:buNone/>
            </a:pPr>
            <a:r>
              <a:rPr lang="ja-JP" altLang="en-US" sz="3800" dirty="0" smtClean="0">
                <a:latin typeface="ＭＳ ゴシック" panose="020B0609070205080204" pitchFamily="49" charset="-128"/>
                <a:ea typeface="ＭＳ ゴシック" panose="020B0609070205080204" pitchFamily="49" charset="-128"/>
              </a:rPr>
              <a:t>     　　　 お互い</a:t>
            </a:r>
            <a:r>
              <a:rPr lang="ja-JP" altLang="en-US" sz="3800" dirty="0">
                <a:latin typeface="ＭＳ ゴシック" panose="020B0609070205080204" pitchFamily="49" charset="-128"/>
                <a:ea typeface="ＭＳ ゴシック" panose="020B0609070205080204" pitchFamily="49" charset="-128"/>
              </a:rPr>
              <a:t>の信頼がなければ話は</a:t>
            </a:r>
            <a:r>
              <a:rPr lang="ja-JP" altLang="en-US" sz="3800" dirty="0" smtClean="0">
                <a:latin typeface="ＭＳ ゴシック" panose="020B0609070205080204" pitchFamily="49" charset="-128"/>
                <a:ea typeface="ＭＳ ゴシック" panose="020B0609070205080204" pitchFamily="49" charset="-128"/>
              </a:rPr>
              <a:t>できません</a:t>
            </a:r>
            <a:r>
              <a:rPr lang="ja-JP" altLang="en-US" sz="3800" dirty="0">
                <a:latin typeface="ＭＳ ゴシック" panose="020B0609070205080204" pitchFamily="49" charset="-128"/>
                <a:ea typeface="ＭＳ ゴシック" panose="020B0609070205080204" pitchFamily="49" charset="-128"/>
              </a:rPr>
              <a:t>。参加者個人の情報は、その場において</a:t>
            </a:r>
            <a:r>
              <a:rPr lang="ja-JP" altLang="en-US" sz="3800" dirty="0" smtClean="0">
                <a:latin typeface="ＭＳ ゴシック" panose="020B0609070205080204" pitchFamily="49" charset="-128"/>
                <a:ea typeface="ＭＳ ゴシック" panose="020B0609070205080204" pitchFamily="49" charset="-128"/>
              </a:rPr>
              <a:t>帰</a:t>
            </a:r>
            <a:endParaRPr lang="en-US" altLang="ja-JP" sz="3800" dirty="0" smtClean="0">
              <a:latin typeface="ＭＳ ゴシック" panose="020B0609070205080204" pitchFamily="49" charset="-128"/>
              <a:ea typeface="ＭＳ ゴシック" panose="020B0609070205080204" pitchFamily="49" charset="-128"/>
            </a:endParaRPr>
          </a:p>
          <a:p>
            <a:pPr marL="0" indent="0">
              <a:lnSpc>
                <a:spcPct val="120000"/>
              </a:lnSpc>
              <a:buNone/>
            </a:pPr>
            <a:r>
              <a:rPr lang="en-US" altLang="ja-JP" sz="3800" dirty="0">
                <a:latin typeface="ＭＳ ゴシック" panose="020B0609070205080204" pitchFamily="49" charset="-128"/>
                <a:ea typeface="ＭＳ ゴシック" panose="020B0609070205080204" pitchFamily="49" charset="-128"/>
              </a:rPr>
              <a:t> </a:t>
            </a:r>
            <a:r>
              <a:rPr lang="en-US" altLang="ja-JP" sz="3800" dirty="0" smtClean="0">
                <a:latin typeface="ＭＳ ゴシック" panose="020B0609070205080204" pitchFamily="49" charset="-128"/>
                <a:ea typeface="ＭＳ ゴシック" panose="020B0609070205080204" pitchFamily="49" charset="-128"/>
              </a:rPr>
              <a:t>   </a:t>
            </a:r>
            <a:r>
              <a:rPr lang="ja-JP" altLang="en-US" sz="3800" dirty="0" smtClean="0">
                <a:latin typeface="ＭＳ ゴシック" panose="020B0609070205080204" pitchFamily="49" charset="-128"/>
                <a:ea typeface="ＭＳ ゴシック" panose="020B0609070205080204" pitchFamily="49" charset="-128"/>
              </a:rPr>
              <a:t>　　　り、他人</a:t>
            </a:r>
            <a:r>
              <a:rPr lang="ja-JP" altLang="en-US" sz="3800" dirty="0">
                <a:latin typeface="ＭＳ ゴシック" panose="020B0609070205080204" pitchFamily="49" charset="-128"/>
                <a:ea typeface="ＭＳ ゴシック" panose="020B0609070205080204" pitchFamily="49" charset="-128"/>
              </a:rPr>
              <a:t>に話したりしないように</a:t>
            </a:r>
            <a:r>
              <a:rPr lang="ja-JP" altLang="en-US" sz="3800" dirty="0" smtClean="0">
                <a:latin typeface="ＭＳ ゴシック" panose="020B0609070205080204" pitchFamily="49" charset="-128"/>
                <a:ea typeface="ＭＳ ゴシック" panose="020B0609070205080204" pitchFamily="49" charset="-128"/>
              </a:rPr>
              <a:t>しましょう。</a:t>
            </a:r>
            <a:endParaRPr kumimoji="1" lang="ja-JP" altLang="en-US" sz="2900" dirty="0">
              <a:latin typeface="ＭＳ ゴシック" panose="020B0609070205080204" pitchFamily="49" charset="-128"/>
              <a:ea typeface="ＭＳ ゴシック" panose="020B0609070205080204" pitchFamily="49" charset="-128"/>
            </a:endParaRPr>
          </a:p>
        </p:txBody>
      </p:sp>
      <p:sp>
        <p:nvSpPr>
          <p:cNvPr id="4" name="スライド番号プレースホルダー 3"/>
          <p:cNvSpPr>
            <a:spLocks noGrp="1"/>
          </p:cNvSpPr>
          <p:nvPr>
            <p:ph type="sldNum" sz="quarter" idx="12"/>
          </p:nvPr>
        </p:nvSpPr>
        <p:spPr/>
        <p:txBody>
          <a:bodyPr/>
          <a:lstStyle/>
          <a:p>
            <a:fld id="{03C1F547-80DC-42C6-8BCF-3F1524EC96DA}" type="slidenum">
              <a:rPr kumimoji="1" lang="ja-JP" altLang="en-US" smtClean="0"/>
              <a:t>2</a:t>
            </a:fld>
            <a:endParaRPr kumimoji="1" lang="ja-JP" altLang="en-US"/>
          </a:p>
        </p:txBody>
      </p:sp>
      <p:grpSp>
        <p:nvGrpSpPr>
          <p:cNvPr id="12" name="グループ化 11"/>
          <p:cNvGrpSpPr/>
          <p:nvPr/>
        </p:nvGrpSpPr>
        <p:grpSpPr>
          <a:xfrm>
            <a:off x="1097280" y="1828165"/>
            <a:ext cx="1229360" cy="3633151"/>
            <a:chOff x="1107440" y="1696085"/>
            <a:chExt cx="1229360" cy="3633151"/>
          </a:xfrm>
        </p:grpSpPr>
        <p:sp>
          <p:nvSpPr>
            <p:cNvPr id="9" name="楕円 8"/>
            <p:cNvSpPr/>
            <p:nvPr/>
          </p:nvSpPr>
          <p:spPr>
            <a:xfrm>
              <a:off x="1107440" y="1696085"/>
              <a:ext cx="1229360" cy="600075"/>
            </a:xfrm>
            <a:prstGeom prst="ellipse">
              <a:avLst/>
            </a:prstGeom>
            <a:solidFill>
              <a:srgbClr val="FF00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dirty="0" smtClean="0">
                  <a:latin typeface="ＭＳ ゴシック" panose="020B0609070205080204" pitchFamily="49" charset="-128"/>
                  <a:ea typeface="ＭＳ ゴシック" panose="020B0609070205080204" pitchFamily="49" charset="-128"/>
                </a:rPr>
                <a:t>参加</a:t>
              </a:r>
              <a:endParaRPr kumimoji="1" lang="ja-JP" altLang="en-US" sz="2400" dirty="0">
                <a:latin typeface="ＭＳ ゴシック" panose="020B0609070205080204" pitchFamily="49" charset="-128"/>
                <a:ea typeface="ＭＳ ゴシック" panose="020B0609070205080204" pitchFamily="49" charset="-128"/>
              </a:endParaRPr>
            </a:p>
          </p:txBody>
        </p:sp>
        <p:sp>
          <p:nvSpPr>
            <p:cNvPr id="10" name="楕円 9"/>
            <p:cNvSpPr/>
            <p:nvPr/>
          </p:nvSpPr>
          <p:spPr>
            <a:xfrm>
              <a:off x="1107440" y="3195002"/>
              <a:ext cx="1229360" cy="600075"/>
            </a:xfrm>
            <a:prstGeom prst="ellipse">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400" dirty="0">
                  <a:latin typeface="ＭＳ ゴシック" panose="020B0609070205080204" pitchFamily="49" charset="-128"/>
                  <a:ea typeface="ＭＳ ゴシック" panose="020B0609070205080204" pitchFamily="49" charset="-128"/>
                </a:rPr>
                <a:t>尊重</a:t>
              </a:r>
              <a:endParaRPr kumimoji="1" lang="ja-JP" altLang="en-US" sz="2400" dirty="0">
                <a:latin typeface="ＭＳ ゴシック" panose="020B0609070205080204" pitchFamily="49" charset="-128"/>
                <a:ea typeface="ＭＳ ゴシック" panose="020B0609070205080204" pitchFamily="49" charset="-128"/>
              </a:endParaRPr>
            </a:p>
          </p:txBody>
        </p:sp>
        <p:sp>
          <p:nvSpPr>
            <p:cNvPr id="11" name="楕円 10"/>
            <p:cNvSpPr/>
            <p:nvPr/>
          </p:nvSpPr>
          <p:spPr>
            <a:xfrm>
              <a:off x="1107440" y="4729161"/>
              <a:ext cx="1229360" cy="600075"/>
            </a:xfrm>
            <a:prstGeom prst="ellipse">
              <a:avLst/>
            </a:prstGeom>
            <a:solidFill>
              <a:schemeClr val="accent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400" dirty="0">
                  <a:latin typeface="ＭＳ ゴシック" panose="020B0609070205080204" pitchFamily="49" charset="-128"/>
                  <a:ea typeface="ＭＳ ゴシック" panose="020B0609070205080204" pitchFamily="49" charset="-128"/>
                </a:rPr>
                <a:t>守秘</a:t>
              </a:r>
              <a:endParaRPr kumimoji="1" lang="ja-JP" altLang="en-US" sz="2400" dirty="0">
                <a:latin typeface="ＭＳ ゴシック" panose="020B0609070205080204" pitchFamily="49" charset="-128"/>
                <a:ea typeface="ＭＳ ゴシック" panose="020B0609070205080204" pitchFamily="49" charset="-128"/>
              </a:endParaRPr>
            </a:p>
          </p:txBody>
        </p:sp>
      </p:grpSp>
    </p:spTree>
    <p:extLst>
      <p:ext uri="{BB962C8B-B14F-4D97-AF65-F5344CB8AC3E}">
        <p14:creationId xmlns:p14="http://schemas.microsoft.com/office/powerpoint/2010/main" val="383475387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fld id="{03C1F547-80DC-42C6-8BCF-3F1524EC96DA}" type="slidenum">
              <a:rPr kumimoji="1" lang="ja-JP" altLang="en-US" smtClean="0"/>
              <a:t>20</a:t>
            </a:fld>
            <a:endParaRPr kumimoji="1" lang="ja-JP" altLang="en-US"/>
          </a:p>
        </p:txBody>
      </p:sp>
      <p:sp>
        <p:nvSpPr>
          <p:cNvPr id="5" name="正方形/長方形 4">
            <a:hlinkClick r:id="rId2" action="ppaction://hlinksldjump"/>
          </p:cNvPr>
          <p:cNvSpPr/>
          <p:nvPr/>
        </p:nvSpPr>
        <p:spPr>
          <a:xfrm>
            <a:off x="1056000" y="729000"/>
            <a:ext cx="10080000" cy="5400000"/>
          </a:xfrm>
          <a:prstGeom prst="rect">
            <a:avLst/>
          </a:prstGeom>
          <a:solidFill>
            <a:schemeClr val="bg1"/>
          </a:solidFill>
          <a:ln>
            <a:noFill/>
          </a:ln>
          <a:effectLst>
            <a:outerShdw blurRad="50800" dist="889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540000" tIns="540000" rIns="360000" rtlCol="0" anchor="t" anchorCtr="0"/>
          <a:lstStyle/>
          <a:p>
            <a:r>
              <a:rPr lang="ja-JP" altLang="en-US" sz="3600">
                <a:solidFill>
                  <a:schemeClr val="tx1"/>
                </a:solidFill>
                <a:latin typeface="ＭＳ ゴシック" panose="020B0609070205080204" pitchFamily="49" charset="-128"/>
                <a:ea typeface="ＭＳ ゴシック" panose="020B0609070205080204" pitchFamily="49" charset="-128"/>
              </a:rPr>
              <a:t>⑯小中学校の教科書代は、誰がどんな思いで負担していると思いますか？</a:t>
            </a:r>
            <a:endParaRPr lang="ja-JP" altLang="en-US" sz="3600" dirty="0">
              <a:solidFill>
                <a:schemeClr val="tx1"/>
              </a:solidFill>
              <a:latin typeface="ＭＳ ゴシック" panose="020B0609070205080204" pitchFamily="49" charset="-128"/>
              <a:ea typeface="ＭＳ ゴシック" panose="020B0609070205080204" pitchFamily="49" charset="-128"/>
            </a:endParaRPr>
          </a:p>
        </p:txBody>
      </p:sp>
      <p:sp>
        <p:nvSpPr>
          <p:cNvPr id="9" name="テキスト ボックス 8"/>
          <p:cNvSpPr txBox="1"/>
          <p:nvPr/>
        </p:nvSpPr>
        <p:spPr>
          <a:xfrm>
            <a:off x="4959467" y="6250543"/>
            <a:ext cx="6014720" cy="369332"/>
          </a:xfrm>
          <a:prstGeom prst="rect">
            <a:avLst/>
          </a:prstGeom>
          <a:noFill/>
        </p:spPr>
        <p:txBody>
          <a:bodyPr wrap="square" rtlCol="0">
            <a:spAutoFit/>
          </a:bodyPr>
          <a:lstStyle/>
          <a:p>
            <a:r>
              <a:rPr kumimoji="1" lang="en-US" altLang="ja-JP" dirty="0" smtClean="0">
                <a:latin typeface="ＭＳ ゴシック" panose="020B0609070205080204" pitchFamily="49" charset="-128"/>
                <a:ea typeface="ＭＳ ゴシック" panose="020B0609070205080204" pitchFamily="49" charset="-128"/>
              </a:rPr>
              <a:t>※</a:t>
            </a:r>
            <a:r>
              <a:rPr lang="ja-JP" altLang="en-US" dirty="0" smtClean="0">
                <a:latin typeface="ＭＳ ゴシック" panose="020B0609070205080204" pitchFamily="49" charset="-128"/>
                <a:ea typeface="ＭＳ ゴシック" panose="020B0609070205080204" pitchFamily="49" charset="-128"/>
              </a:rPr>
              <a:t>全員が</a:t>
            </a:r>
            <a:r>
              <a:rPr lang="ja-JP" altLang="en-US" dirty="0">
                <a:latin typeface="ＭＳ ゴシック" panose="020B0609070205080204" pitchFamily="49" charset="-128"/>
                <a:ea typeface="ＭＳ ゴシック" panose="020B0609070205080204" pitchFamily="49" charset="-128"/>
              </a:rPr>
              <a:t>話し終わったら</a:t>
            </a:r>
            <a:r>
              <a:rPr kumimoji="1" lang="ja-JP" altLang="en-US" dirty="0" smtClean="0">
                <a:latin typeface="ＭＳ ゴシック" panose="020B0609070205080204" pitchFamily="49" charset="-128"/>
                <a:ea typeface="ＭＳ ゴシック" panose="020B0609070205080204" pitchFamily="49" charset="-128"/>
              </a:rPr>
              <a:t>カードをクリックしましょう。</a:t>
            </a:r>
            <a:endParaRPr kumimoji="1" lang="ja-JP" altLang="en-US" dirty="0">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160544646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fld id="{03C1F547-80DC-42C6-8BCF-3F1524EC96DA}" type="slidenum">
              <a:rPr kumimoji="1" lang="ja-JP" altLang="en-US" smtClean="0"/>
              <a:t>21</a:t>
            </a:fld>
            <a:endParaRPr kumimoji="1" lang="ja-JP" altLang="en-US"/>
          </a:p>
        </p:txBody>
      </p:sp>
      <p:sp>
        <p:nvSpPr>
          <p:cNvPr id="5" name="正方形/長方形 4">
            <a:hlinkClick r:id="rId2" action="ppaction://hlinksldjump"/>
          </p:cNvPr>
          <p:cNvSpPr/>
          <p:nvPr/>
        </p:nvSpPr>
        <p:spPr>
          <a:xfrm>
            <a:off x="1056000" y="729000"/>
            <a:ext cx="10080000" cy="5400000"/>
          </a:xfrm>
          <a:prstGeom prst="rect">
            <a:avLst/>
          </a:prstGeom>
          <a:solidFill>
            <a:schemeClr val="bg1"/>
          </a:solidFill>
          <a:ln>
            <a:noFill/>
          </a:ln>
          <a:effectLst>
            <a:outerShdw blurRad="50800" dist="889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540000" tIns="540000" rIns="540000" rtlCol="0" anchor="t" anchorCtr="0"/>
          <a:lstStyle/>
          <a:p>
            <a:r>
              <a:rPr lang="ja-JP" altLang="en-US" sz="3600" dirty="0">
                <a:solidFill>
                  <a:schemeClr val="tx1"/>
                </a:solidFill>
                <a:latin typeface="ＭＳ ゴシック" panose="020B0609070205080204" pitchFamily="49" charset="-128"/>
                <a:ea typeface="ＭＳ ゴシック" panose="020B0609070205080204" pitchFamily="49" charset="-128"/>
              </a:rPr>
              <a:t>⑰得意な教科・苦手な教科は何ですか？</a:t>
            </a:r>
          </a:p>
        </p:txBody>
      </p:sp>
      <p:sp>
        <p:nvSpPr>
          <p:cNvPr id="9" name="テキスト ボックス 8"/>
          <p:cNvSpPr txBox="1"/>
          <p:nvPr/>
        </p:nvSpPr>
        <p:spPr>
          <a:xfrm>
            <a:off x="4959467" y="6250543"/>
            <a:ext cx="6014720" cy="369332"/>
          </a:xfrm>
          <a:prstGeom prst="rect">
            <a:avLst/>
          </a:prstGeom>
          <a:noFill/>
        </p:spPr>
        <p:txBody>
          <a:bodyPr wrap="square" rtlCol="0">
            <a:spAutoFit/>
          </a:bodyPr>
          <a:lstStyle/>
          <a:p>
            <a:r>
              <a:rPr kumimoji="1" lang="en-US" altLang="ja-JP" dirty="0" smtClean="0">
                <a:latin typeface="ＭＳ ゴシック" panose="020B0609070205080204" pitchFamily="49" charset="-128"/>
                <a:ea typeface="ＭＳ ゴシック" panose="020B0609070205080204" pitchFamily="49" charset="-128"/>
              </a:rPr>
              <a:t>※</a:t>
            </a:r>
            <a:r>
              <a:rPr lang="ja-JP" altLang="en-US" dirty="0" smtClean="0">
                <a:latin typeface="ＭＳ ゴシック" panose="020B0609070205080204" pitchFamily="49" charset="-128"/>
                <a:ea typeface="ＭＳ ゴシック" panose="020B0609070205080204" pitchFamily="49" charset="-128"/>
              </a:rPr>
              <a:t>全員が</a:t>
            </a:r>
            <a:r>
              <a:rPr lang="ja-JP" altLang="en-US" dirty="0">
                <a:latin typeface="ＭＳ ゴシック" panose="020B0609070205080204" pitchFamily="49" charset="-128"/>
                <a:ea typeface="ＭＳ ゴシック" panose="020B0609070205080204" pitchFamily="49" charset="-128"/>
              </a:rPr>
              <a:t>話し終わったら</a:t>
            </a:r>
            <a:r>
              <a:rPr kumimoji="1" lang="ja-JP" altLang="en-US" dirty="0" smtClean="0">
                <a:latin typeface="ＭＳ ゴシック" panose="020B0609070205080204" pitchFamily="49" charset="-128"/>
                <a:ea typeface="ＭＳ ゴシック" panose="020B0609070205080204" pitchFamily="49" charset="-128"/>
              </a:rPr>
              <a:t>カードをクリックしましょう。</a:t>
            </a:r>
            <a:endParaRPr kumimoji="1" lang="ja-JP" altLang="en-US" dirty="0">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258290734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fld id="{03C1F547-80DC-42C6-8BCF-3F1524EC96DA}" type="slidenum">
              <a:rPr kumimoji="1" lang="ja-JP" altLang="en-US" smtClean="0"/>
              <a:t>22</a:t>
            </a:fld>
            <a:endParaRPr kumimoji="1" lang="ja-JP" altLang="en-US"/>
          </a:p>
        </p:txBody>
      </p:sp>
      <p:sp>
        <p:nvSpPr>
          <p:cNvPr id="5" name="正方形/長方形 4">
            <a:hlinkClick r:id="rId2" action="ppaction://hlinksldjump"/>
          </p:cNvPr>
          <p:cNvSpPr/>
          <p:nvPr/>
        </p:nvSpPr>
        <p:spPr>
          <a:xfrm>
            <a:off x="1056000" y="729000"/>
            <a:ext cx="10080000" cy="5400000"/>
          </a:xfrm>
          <a:prstGeom prst="rect">
            <a:avLst/>
          </a:prstGeom>
          <a:solidFill>
            <a:schemeClr val="bg1"/>
          </a:solidFill>
          <a:ln>
            <a:noFill/>
          </a:ln>
          <a:effectLst>
            <a:outerShdw blurRad="50800" dist="889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540000" tIns="540000" rIns="540000" rtlCol="0" anchor="t" anchorCtr="0"/>
          <a:lstStyle/>
          <a:p>
            <a:r>
              <a:rPr lang="ja-JP" altLang="en-US" sz="3600">
                <a:solidFill>
                  <a:schemeClr val="tx1"/>
                </a:solidFill>
                <a:latin typeface="ＭＳ ゴシック" panose="020B0609070205080204" pitchFamily="49" charset="-128"/>
                <a:ea typeface="ＭＳ ゴシック" panose="020B0609070205080204" pitchFamily="49" charset="-128"/>
              </a:rPr>
              <a:t>⑱休みの日はどのように過ごしていますか？</a:t>
            </a:r>
            <a:endParaRPr lang="ja-JP" altLang="en-US" sz="3600" dirty="0">
              <a:solidFill>
                <a:schemeClr val="tx1"/>
              </a:solidFill>
              <a:latin typeface="ＭＳ ゴシック" panose="020B0609070205080204" pitchFamily="49" charset="-128"/>
              <a:ea typeface="ＭＳ ゴシック" panose="020B0609070205080204" pitchFamily="49" charset="-128"/>
            </a:endParaRPr>
          </a:p>
        </p:txBody>
      </p:sp>
      <p:sp>
        <p:nvSpPr>
          <p:cNvPr id="9" name="テキスト ボックス 8"/>
          <p:cNvSpPr txBox="1"/>
          <p:nvPr/>
        </p:nvSpPr>
        <p:spPr>
          <a:xfrm>
            <a:off x="4959467" y="6250543"/>
            <a:ext cx="6014720" cy="369332"/>
          </a:xfrm>
          <a:prstGeom prst="rect">
            <a:avLst/>
          </a:prstGeom>
          <a:noFill/>
        </p:spPr>
        <p:txBody>
          <a:bodyPr wrap="square" rtlCol="0">
            <a:spAutoFit/>
          </a:bodyPr>
          <a:lstStyle/>
          <a:p>
            <a:r>
              <a:rPr kumimoji="1" lang="en-US" altLang="ja-JP" dirty="0" smtClean="0">
                <a:latin typeface="ＭＳ ゴシック" panose="020B0609070205080204" pitchFamily="49" charset="-128"/>
                <a:ea typeface="ＭＳ ゴシック" panose="020B0609070205080204" pitchFamily="49" charset="-128"/>
              </a:rPr>
              <a:t>※</a:t>
            </a:r>
            <a:r>
              <a:rPr lang="ja-JP" altLang="en-US" dirty="0" smtClean="0">
                <a:latin typeface="ＭＳ ゴシック" panose="020B0609070205080204" pitchFamily="49" charset="-128"/>
                <a:ea typeface="ＭＳ ゴシック" panose="020B0609070205080204" pitchFamily="49" charset="-128"/>
              </a:rPr>
              <a:t>全員が</a:t>
            </a:r>
            <a:r>
              <a:rPr lang="ja-JP" altLang="en-US" dirty="0">
                <a:latin typeface="ＭＳ ゴシック" panose="020B0609070205080204" pitchFamily="49" charset="-128"/>
                <a:ea typeface="ＭＳ ゴシック" panose="020B0609070205080204" pitchFamily="49" charset="-128"/>
              </a:rPr>
              <a:t>話し終わったら</a:t>
            </a:r>
            <a:r>
              <a:rPr kumimoji="1" lang="ja-JP" altLang="en-US" dirty="0" smtClean="0">
                <a:latin typeface="ＭＳ ゴシック" panose="020B0609070205080204" pitchFamily="49" charset="-128"/>
                <a:ea typeface="ＭＳ ゴシック" panose="020B0609070205080204" pitchFamily="49" charset="-128"/>
              </a:rPr>
              <a:t>カードをクリックしましょう。</a:t>
            </a:r>
            <a:endParaRPr kumimoji="1" lang="ja-JP" altLang="en-US" dirty="0">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398885065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fld id="{03C1F547-80DC-42C6-8BCF-3F1524EC96DA}" type="slidenum">
              <a:rPr kumimoji="1" lang="ja-JP" altLang="en-US" smtClean="0"/>
              <a:t>23</a:t>
            </a:fld>
            <a:endParaRPr kumimoji="1" lang="ja-JP" altLang="en-US"/>
          </a:p>
        </p:txBody>
      </p:sp>
      <p:sp>
        <p:nvSpPr>
          <p:cNvPr id="5" name="正方形/長方形 4">
            <a:hlinkClick r:id="rId2" action="ppaction://hlinksldjump"/>
          </p:cNvPr>
          <p:cNvSpPr/>
          <p:nvPr/>
        </p:nvSpPr>
        <p:spPr>
          <a:xfrm>
            <a:off x="1056000" y="729000"/>
            <a:ext cx="10080000" cy="5400000"/>
          </a:xfrm>
          <a:prstGeom prst="rect">
            <a:avLst/>
          </a:prstGeom>
          <a:solidFill>
            <a:schemeClr val="bg1"/>
          </a:solidFill>
          <a:ln>
            <a:noFill/>
          </a:ln>
          <a:effectLst>
            <a:outerShdw blurRad="50800" dist="889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540000" tIns="540000" rIns="540000" rtlCol="0" anchor="t" anchorCtr="0"/>
          <a:lstStyle/>
          <a:p>
            <a:r>
              <a:rPr lang="ja-JP" altLang="en-US" sz="3600">
                <a:solidFill>
                  <a:schemeClr val="tx1"/>
                </a:solidFill>
                <a:latin typeface="ＭＳ ゴシック" panose="020B0609070205080204" pitchFamily="49" charset="-128"/>
                <a:ea typeface="ＭＳ ゴシック" panose="020B0609070205080204" pitchFamily="49" charset="-128"/>
              </a:rPr>
              <a:t>⑲学生時代にアルバイトをするならどんな仕事をしてみたいですか？</a:t>
            </a:r>
            <a:endParaRPr lang="ja-JP" altLang="en-US" sz="3600" dirty="0">
              <a:solidFill>
                <a:schemeClr val="tx1"/>
              </a:solidFill>
              <a:latin typeface="ＭＳ ゴシック" panose="020B0609070205080204" pitchFamily="49" charset="-128"/>
              <a:ea typeface="ＭＳ ゴシック" panose="020B0609070205080204" pitchFamily="49" charset="-128"/>
            </a:endParaRPr>
          </a:p>
        </p:txBody>
      </p:sp>
      <p:sp>
        <p:nvSpPr>
          <p:cNvPr id="9" name="テキスト ボックス 8"/>
          <p:cNvSpPr txBox="1"/>
          <p:nvPr/>
        </p:nvSpPr>
        <p:spPr>
          <a:xfrm>
            <a:off x="4959467" y="6250543"/>
            <a:ext cx="6014720" cy="369332"/>
          </a:xfrm>
          <a:prstGeom prst="rect">
            <a:avLst/>
          </a:prstGeom>
          <a:noFill/>
        </p:spPr>
        <p:txBody>
          <a:bodyPr wrap="square" rtlCol="0">
            <a:spAutoFit/>
          </a:bodyPr>
          <a:lstStyle/>
          <a:p>
            <a:r>
              <a:rPr kumimoji="1" lang="en-US" altLang="ja-JP" dirty="0" smtClean="0">
                <a:latin typeface="ＭＳ ゴシック" panose="020B0609070205080204" pitchFamily="49" charset="-128"/>
                <a:ea typeface="ＭＳ ゴシック" panose="020B0609070205080204" pitchFamily="49" charset="-128"/>
              </a:rPr>
              <a:t>※</a:t>
            </a:r>
            <a:r>
              <a:rPr lang="ja-JP" altLang="en-US" dirty="0" smtClean="0">
                <a:latin typeface="ＭＳ ゴシック" panose="020B0609070205080204" pitchFamily="49" charset="-128"/>
                <a:ea typeface="ＭＳ ゴシック" panose="020B0609070205080204" pitchFamily="49" charset="-128"/>
              </a:rPr>
              <a:t>全員が</a:t>
            </a:r>
            <a:r>
              <a:rPr lang="ja-JP" altLang="en-US" dirty="0">
                <a:latin typeface="ＭＳ ゴシック" panose="020B0609070205080204" pitchFamily="49" charset="-128"/>
                <a:ea typeface="ＭＳ ゴシック" panose="020B0609070205080204" pitchFamily="49" charset="-128"/>
              </a:rPr>
              <a:t>話し終わったら</a:t>
            </a:r>
            <a:r>
              <a:rPr kumimoji="1" lang="ja-JP" altLang="en-US" dirty="0" smtClean="0">
                <a:latin typeface="ＭＳ ゴシック" panose="020B0609070205080204" pitchFamily="49" charset="-128"/>
                <a:ea typeface="ＭＳ ゴシック" panose="020B0609070205080204" pitchFamily="49" charset="-128"/>
              </a:rPr>
              <a:t>カードをクリックしましょう。</a:t>
            </a:r>
            <a:endParaRPr kumimoji="1" lang="ja-JP" altLang="en-US" dirty="0">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368455521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fld id="{03C1F547-80DC-42C6-8BCF-3F1524EC96DA}" type="slidenum">
              <a:rPr kumimoji="1" lang="ja-JP" altLang="en-US" smtClean="0"/>
              <a:t>24</a:t>
            </a:fld>
            <a:endParaRPr kumimoji="1" lang="ja-JP" altLang="en-US"/>
          </a:p>
        </p:txBody>
      </p:sp>
      <p:sp>
        <p:nvSpPr>
          <p:cNvPr id="5" name="正方形/長方形 4">
            <a:hlinkClick r:id="rId2" action="ppaction://hlinksldjump"/>
          </p:cNvPr>
          <p:cNvSpPr/>
          <p:nvPr/>
        </p:nvSpPr>
        <p:spPr>
          <a:xfrm>
            <a:off x="1056000" y="729000"/>
            <a:ext cx="10080000" cy="5400000"/>
          </a:xfrm>
          <a:prstGeom prst="rect">
            <a:avLst/>
          </a:prstGeom>
          <a:solidFill>
            <a:schemeClr val="bg1"/>
          </a:solidFill>
          <a:ln>
            <a:noFill/>
          </a:ln>
          <a:effectLst>
            <a:outerShdw blurRad="50800" dist="889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540000" tIns="540000" rIns="360000" rtlCol="0" anchor="t" anchorCtr="0"/>
          <a:lstStyle/>
          <a:p>
            <a:r>
              <a:rPr lang="ja-JP" altLang="en-US" sz="3600" dirty="0">
                <a:solidFill>
                  <a:schemeClr val="tx1"/>
                </a:solidFill>
                <a:latin typeface="ＭＳ ゴシック" panose="020B0609070205080204" pitchFamily="49" charset="-128"/>
                <a:ea typeface="ＭＳ ゴシック" panose="020B0609070205080204" pitchFamily="49" charset="-128"/>
              </a:rPr>
              <a:t>⑳あなたにとって平和とは何ですか？</a:t>
            </a:r>
          </a:p>
        </p:txBody>
      </p:sp>
      <p:sp>
        <p:nvSpPr>
          <p:cNvPr id="9" name="テキスト ボックス 8"/>
          <p:cNvSpPr txBox="1"/>
          <p:nvPr/>
        </p:nvSpPr>
        <p:spPr>
          <a:xfrm>
            <a:off x="4959467" y="6250543"/>
            <a:ext cx="6014720" cy="369332"/>
          </a:xfrm>
          <a:prstGeom prst="rect">
            <a:avLst/>
          </a:prstGeom>
          <a:noFill/>
        </p:spPr>
        <p:txBody>
          <a:bodyPr wrap="square" rtlCol="0">
            <a:spAutoFit/>
          </a:bodyPr>
          <a:lstStyle/>
          <a:p>
            <a:r>
              <a:rPr kumimoji="1" lang="en-US" altLang="ja-JP" dirty="0" smtClean="0">
                <a:latin typeface="ＭＳ ゴシック" panose="020B0609070205080204" pitchFamily="49" charset="-128"/>
                <a:ea typeface="ＭＳ ゴシック" panose="020B0609070205080204" pitchFamily="49" charset="-128"/>
              </a:rPr>
              <a:t>※</a:t>
            </a:r>
            <a:r>
              <a:rPr lang="ja-JP" altLang="en-US" dirty="0" smtClean="0">
                <a:latin typeface="ＭＳ ゴシック" panose="020B0609070205080204" pitchFamily="49" charset="-128"/>
                <a:ea typeface="ＭＳ ゴシック" panose="020B0609070205080204" pitchFamily="49" charset="-128"/>
              </a:rPr>
              <a:t>全員が</a:t>
            </a:r>
            <a:r>
              <a:rPr lang="ja-JP" altLang="en-US" dirty="0">
                <a:latin typeface="ＭＳ ゴシック" panose="020B0609070205080204" pitchFamily="49" charset="-128"/>
                <a:ea typeface="ＭＳ ゴシック" panose="020B0609070205080204" pitchFamily="49" charset="-128"/>
              </a:rPr>
              <a:t>話し終わったら</a:t>
            </a:r>
            <a:r>
              <a:rPr kumimoji="1" lang="ja-JP" altLang="en-US" dirty="0" smtClean="0">
                <a:latin typeface="ＭＳ ゴシック" panose="020B0609070205080204" pitchFamily="49" charset="-128"/>
                <a:ea typeface="ＭＳ ゴシック" panose="020B0609070205080204" pitchFamily="49" charset="-128"/>
              </a:rPr>
              <a:t>カードをクリックしましょう。</a:t>
            </a:r>
            <a:endParaRPr kumimoji="1" lang="ja-JP" altLang="en-US" dirty="0">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372686077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accent6">
            <a:lumMod val="60000"/>
            <a:lumOff val="40000"/>
          </a:schemeClr>
        </a:solidFill>
        <a:effectLst/>
      </p:bgPr>
    </p:bg>
    <p:spTree>
      <p:nvGrpSpPr>
        <p:cNvPr id="1" name=""/>
        <p:cNvGrpSpPr/>
        <p:nvPr/>
      </p:nvGrpSpPr>
      <p:grpSpPr>
        <a:xfrm>
          <a:off x="0" y="0"/>
          <a:ext cx="0" cy="0"/>
          <a:chOff x="0" y="0"/>
          <a:chExt cx="0" cy="0"/>
        </a:xfrm>
      </p:grpSpPr>
      <p:sp>
        <p:nvSpPr>
          <p:cNvPr id="4" name="正方形/長方形 3">
            <a:hlinkClick r:id="rId2" action="ppaction://hlinksldjump"/>
          </p:cNvPr>
          <p:cNvSpPr/>
          <p:nvPr/>
        </p:nvSpPr>
        <p:spPr>
          <a:xfrm>
            <a:off x="1061400" y="747000"/>
            <a:ext cx="10080000" cy="5364000"/>
          </a:xfrm>
          <a:prstGeom prst="rect">
            <a:avLst/>
          </a:prstGeom>
          <a:solidFill>
            <a:schemeClr val="bg1"/>
          </a:solidFill>
          <a:ln>
            <a:noFill/>
          </a:ln>
          <a:effectLst>
            <a:outerShdw blurRad="50800" dist="889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360000" tIns="360000" rIns="360000" rtlCol="0" anchor="t"/>
          <a:lstStyle/>
          <a:p>
            <a:r>
              <a:rPr kumimoji="1" lang="en-US" altLang="ja-JP" sz="3600" dirty="0" smtClean="0">
                <a:solidFill>
                  <a:schemeClr val="tx1"/>
                </a:solidFill>
                <a:latin typeface="ＭＳ ゴシック" panose="020B0609070205080204" pitchFamily="49" charset="-128"/>
                <a:ea typeface="ＭＳ ゴシック" panose="020B0609070205080204" pitchFamily="49" charset="-128"/>
              </a:rPr>
              <a:t>【</a:t>
            </a:r>
            <a:r>
              <a:rPr kumimoji="1" lang="ja-JP" altLang="en-US" sz="3600" dirty="0" smtClean="0">
                <a:solidFill>
                  <a:schemeClr val="tx1"/>
                </a:solidFill>
                <a:latin typeface="ＭＳ ゴシック" panose="020B0609070205080204" pitchFamily="49" charset="-128"/>
                <a:ea typeface="ＭＳ ゴシック" panose="020B0609070205080204" pitchFamily="49" charset="-128"/>
              </a:rPr>
              <a:t>第１条</a:t>
            </a:r>
            <a:r>
              <a:rPr kumimoji="1" lang="en-US" altLang="ja-JP" sz="3600" dirty="0" smtClean="0">
                <a:solidFill>
                  <a:schemeClr val="tx1"/>
                </a:solidFill>
                <a:latin typeface="ＭＳ ゴシック" panose="020B0609070205080204" pitchFamily="49" charset="-128"/>
                <a:ea typeface="ＭＳ ゴシック" panose="020B0609070205080204" pitchFamily="49" charset="-128"/>
              </a:rPr>
              <a:t>】</a:t>
            </a:r>
            <a:r>
              <a:rPr kumimoji="1" lang="ja-JP" altLang="en-US" sz="3600" dirty="0" smtClean="0">
                <a:solidFill>
                  <a:schemeClr val="tx1"/>
                </a:solidFill>
                <a:latin typeface="ＭＳ ゴシック" panose="020B0609070205080204" pitchFamily="49" charset="-128"/>
                <a:ea typeface="ＭＳ ゴシック" panose="020B0609070205080204" pitchFamily="49" charset="-128"/>
              </a:rPr>
              <a:t>子どもは１８歳未満</a:t>
            </a:r>
            <a:endParaRPr kumimoji="1" lang="en-US" altLang="ja-JP" sz="3600" dirty="0" smtClean="0">
              <a:solidFill>
                <a:schemeClr val="tx1"/>
              </a:solidFill>
              <a:latin typeface="ＭＳ ゴシック" panose="020B0609070205080204" pitchFamily="49" charset="-128"/>
              <a:ea typeface="ＭＳ ゴシック" panose="020B0609070205080204" pitchFamily="49" charset="-128"/>
            </a:endParaRPr>
          </a:p>
          <a:p>
            <a:pPr algn="ctr">
              <a:lnSpc>
                <a:spcPts val="1600"/>
              </a:lnSpc>
            </a:pPr>
            <a:endParaRPr lang="en-US" altLang="ja-JP" sz="3200" dirty="0">
              <a:solidFill>
                <a:schemeClr val="tx1"/>
              </a:solidFill>
              <a:latin typeface="ＭＳ ゴシック" panose="020B0609070205080204" pitchFamily="49" charset="-128"/>
              <a:ea typeface="ＭＳ ゴシック" panose="020B0609070205080204" pitchFamily="49" charset="-128"/>
            </a:endParaRPr>
          </a:p>
          <a:p>
            <a:r>
              <a:rPr lang="ja-JP" altLang="en-US" sz="3200" dirty="0" smtClean="0">
                <a:solidFill>
                  <a:schemeClr val="tx1"/>
                </a:solidFill>
                <a:latin typeface="ＭＳ ゴシック" panose="020B0609070205080204" pitchFamily="49" charset="-128"/>
                <a:ea typeface="ＭＳ ゴシック" panose="020B0609070205080204" pitchFamily="49" charset="-128"/>
              </a:rPr>
              <a:t>　</a:t>
            </a:r>
            <a:r>
              <a:rPr lang="ja-JP" altLang="en-US" sz="2800" dirty="0" smtClean="0">
                <a:solidFill>
                  <a:schemeClr val="tx1"/>
                </a:solidFill>
                <a:latin typeface="ＭＳ ゴシック" panose="020B0609070205080204" pitchFamily="49" charset="-128"/>
                <a:ea typeface="ＭＳ ゴシック" panose="020B0609070205080204" pitchFamily="49" charset="-128"/>
              </a:rPr>
              <a:t>この</a:t>
            </a:r>
            <a:r>
              <a:rPr lang="ja-JP" altLang="en-US" sz="2800" dirty="0">
                <a:solidFill>
                  <a:schemeClr val="tx1"/>
                </a:solidFill>
                <a:latin typeface="ＭＳ ゴシック" panose="020B0609070205080204" pitchFamily="49" charset="-128"/>
                <a:ea typeface="ＭＳ ゴシック" panose="020B0609070205080204" pitchFamily="49" charset="-128"/>
              </a:rPr>
              <a:t>条約では１８歳になっていない人を子どもとします。</a:t>
            </a:r>
            <a:endParaRPr kumimoji="1" lang="ja-JP" altLang="en-US" sz="2800" dirty="0">
              <a:solidFill>
                <a:schemeClr val="tx1"/>
              </a:solidFill>
              <a:latin typeface="ＭＳ ゴシック" panose="020B0609070205080204" pitchFamily="49" charset="-128"/>
              <a:ea typeface="ＭＳ ゴシック" panose="020B0609070205080204" pitchFamily="49" charset="-128"/>
            </a:endParaRPr>
          </a:p>
        </p:txBody>
      </p:sp>
      <p:pic>
        <p:nvPicPr>
          <p:cNvPr id="5" name="図 4">
            <a:hlinkClick r:id="rId2" action="ppaction://hlinksldjump"/>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786255" y="3174664"/>
            <a:ext cx="2958931" cy="2610821"/>
          </a:xfrm>
          <a:prstGeom prst="rect">
            <a:avLst/>
          </a:prstGeom>
        </p:spPr>
      </p:pic>
      <p:sp>
        <p:nvSpPr>
          <p:cNvPr id="2" name="テキスト ボックス 1"/>
          <p:cNvSpPr txBox="1"/>
          <p:nvPr/>
        </p:nvSpPr>
        <p:spPr>
          <a:xfrm>
            <a:off x="5339080" y="6106657"/>
            <a:ext cx="6014720" cy="369332"/>
          </a:xfrm>
          <a:prstGeom prst="rect">
            <a:avLst/>
          </a:prstGeom>
          <a:noFill/>
        </p:spPr>
        <p:txBody>
          <a:bodyPr wrap="square" rtlCol="0">
            <a:spAutoFit/>
          </a:bodyPr>
          <a:lstStyle/>
          <a:p>
            <a:r>
              <a:rPr kumimoji="1" lang="en-US" altLang="ja-JP" dirty="0" smtClean="0">
                <a:latin typeface="ＭＳ ゴシック" panose="020B0609070205080204" pitchFamily="49" charset="-128"/>
                <a:ea typeface="ＭＳ ゴシック" panose="020B0609070205080204" pitchFamily="49" charset="-128"/>
              </a:rPr>
              <a:t>※</a:t>
            </a:r>
            <a:r>
              <a:rPr kumimoji="1" lang="ja-JP" altLang="en-US" dirty="0" smtClean="0">
                <a:latin typeface="ＭＳ ゴシック" panose="020B0609070205080204" pitchFamily="49" charset="-128"/>
                <a:ea typeface="ＭＳ ゴシック" panose="020B0609070205080204" pitchFamily="49" charset="-128"/>
              </a:rPr>
              <a:t>権利の内容を確認したらカードをクリックしましょう。</a:t>
            </a:r>
            <a:endParaRPr kumimoji="1" lang="ja-JP" altLang="en-US" dirty="0">
              <a:latin typeface="ＭＳ ゴシック" panose="020B0609070205080204" pitchFamily="49" charset="-128"/>
              <a:ea typeface="ＭＳ ゴシック" panose="020B0609070205080204" pitchFamily="49" charset="-128"/>
            </a:endParaRPr>
          </a:p>
        </p:txBody>
      </p:sp>
      <p:sp>
        <p:nvSpPr>
          <p:cNvPr id="3" name="スライド番号プレースホルダー 2"/>
          <p:cNvSpPr>
            <a:spLocks noGrp="1"/>
          </p:cNvSpPr>
          <p:nvPr>
            <p:ph type="sldNum" sz="quarter" idx="12"/>
          </p:nvPr>
        </p:nvSpPr>
        <p:spPr/>
        <p:txBody>
          <a:bodyPr/>
          <a:lstStyle/>
          <a:p>
            <a:fld id="{03C1F547-80DC-42C6-8BCF-3F1524EC96DA}" type="slidenum">
              <a:rPr kumimoji="1" lang="ja-JP" altLang="en-US" smtClean="0"/>
              <a:t>25</a:t>
            </a:fld>
            <a:endParaRPr kumimoji="1" lang="ja-JP" altLang="en-US"/>
          </a:p>
        </p:txBody>
      </p:sp>
    </p:spTree>
    <p:extLst>
      <p:ext uri="{BB962C8B-B14F-4D97-AF65-F5344CB8AC3E}">
        <p14:creationId xmlns:p14="http://schemas.microsoft.com/office/powerpoint/2010/main" val="357653495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accent6">
            <a:lumMod val="60000"/>
            <a:lumOff val="40000"/>
          </a:schemeClr>
        </a:solidFill>
        <a:effectLst/>
      </p:bgPr>
    </p:bg>
    <p:spTree>
      <p:nvGrpSpPr>
        <p:cNvPr id="1" name=""/>
        <p:cNvGrpSpPr/>
        <p:nvPr/>
      </p:nvGrpSpPr>
      <p:grpSpPr>
        <a:xfrm>
          <a:off x="0" y="0"/>
          <a:ext cx="0" cy="0"/>
          <a:chOff x="0" y="0"/>
          <a:chExt cx="0" cy="0"/>
        </a:xfrm>
      </p:grpSpPr>
      <p:sp>
        <p:nvSpPr>
          <p:cNvPr id="4" name="正方形/長方形 3">
            <a:hlinkClick r:id="rId2" action="ppaction://hlinksldjump"/>
          </p:cNvPr>
          <p:cNvSpPr/>
          <p:nvPr/>
        </p:nvSpPr>
        <p:spPr>
          <a:xfrm>
            <a:off x="1062182" y="747000"/>
            <a:ext cx="10080000" cy="5364000"/>
          </a:xfrm>
          <a:prstGeom prst="rect">
            <a:avLst/>
          </a:prstGeom>
          <a:solidFill>
            <a:schemeClr val="bg1"/>
          </a:solidFill>
          <a:ln>
            <a:noFill/>
          </a:ln>
          <a:effectLst>
            <a:outerShdw blurRad="50800" dist="889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360000" tIns="360000" rIns="360000" rtlCol="0" anchor="t"/>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3600" b="0" i="0" u="none" strike="noStrike" kern="120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r>
              <a:rPr kumimoji="1" lang="ja-JP" altLang="en-US" sz="3600" b="0" i="0" u="none" strike="noStrike" kern="120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第２条</a:t>
            </a:r>
            <a:r>
              <a:rPr kumimoji="1" lang="en-US" altLang="ja-JP" sz="3600" b="0" i="0" u="none" strike="noStrike" kern="120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r>
              <a:rPr kumimoji="1" lang="ja-JP" altLang="en-US" sz="3600" b="0" i="0" u="none" strike="noStrike" kern="120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差別されない</a:t>
            </a:r>
            <a:endParaRPr kumimoji="1" lang="en-US" altLang="ja-JP" sz="3600" b="0" i="0" u="none" strike="noStrike" kern="120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p>
            <a:pPr lvl="0">
              <a:lnSpc>
                <a:spcPts val="1200"/>
              </a:lnSpc>
            </a:pPr>
            <a:r>
              <a:rPr lang="ja-JP" altLang="en-US" sz="3200" dirty="0">
                <a:solidFill>
                  <a:prstClr val="black"/>
                </a:solidFill>
                <a:latin typeface="ＭＳ ゴシック" panose="020B0609070205080204" pitchFamily="49" charset="-128"/>
                <a:ea typeface="ＭＳ ゴシック" panose="020B0609070205080204" pitchFamily="49" charset="-128"/>
              </a:rPr>
              <a:t>　</a:t>
            </a:r>
            <a:endParaRPr lang="en-US" altLang="ja-JP" sz="3200" dirty="0" smtClean="0">
              <a:solidFill>
                <a:prstClr val="black"/>
              </a:solidFill>
              <a:latin typeface="ＭＳ ゴシック" panose="020B0609070205080204" pitchFamily="49" charset="-128"/>
              <a:ea typeface="ＭＳ ゴシック" panose="020B0609070205080204" pitchFamily="49" charset="-128"/>
            </a:endParaRPr>
          </a:p>
          <a:p>
            <a:pPr lvl="0"/>
            <a:r>
              <a:rPr lang="ja-JP" altLang="en-US" sz="3200" dirty="0">
                <a:solidFill>
                  <a:prstClr val="black"/>
                </a:solidFill>
                <a:latin typeface="ＭＳ ゴシック" panose="020B0609070205080204" pitchFamily="49" charset="-128"/>
                <a:ea typeface="ＭＳ ゴシック" panose="020B0609070205080204" pitchFamily="49" charset="-128"/>
              </a:rPr>
              <a:t>　子どもは、人種、性別、文化、意見、障がい、生まれたところなどの理由で差別されません。国はできることを全てします</a:t>
            </a:r>
            <a:r>
              <a:rPr lang="ja-JP" altLang="en-US" sz="2800" dirty="0" smtClean="0">
                <a:solidFill>
                  <a:prstClr val="black"/>
                </a:solidFill>
                <a:latin typeface="ＭＳ ゴシック" panose="020B0609070205080204" pitchFamily="49" charset="-128"/>
                <a:ea typeface="ＭＳ ゴシック" panose="020B0609070205080204" pitchFamily="49" charset="-128"/>
              </a:rPr>
              <a:t>。</a:t>
            </a:r>
            <a:endParaRPr kumimoji="1" lang="ja-JP" altLang="en-US" sz="2400" b="0" i="0" u="none" strike="noStrike" kern="120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p:txBody>
      </p:sp>
      <p:pic>
        <p:nvPicPr>
          <p:cNvPr id="2" name="図 1">
            <a:hlinkClick r:id="rId2" action="ppaction://hlinksldjump"/>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164945" y="3084564"/>
            <a:ext cx="2893753" cy="2553312"/>
          </a:xfrm>
          <a:prstGeom prst="rect">
            <a:avLst/>
          </a:prstGeom>
        </p:spPr>
      </p:pic>
      <p:sp>
        <p:nvSpPr>
          <p:cNvPr id="3" name="スライド番号プレースホルダー 2"/>
          <p:cNvSpPr>
            <a:spLocks noGrp="1"/>
          </p:cNvSpPr>
          <p:nvPr>
            <p:ph type="sldNum" sz="quarter" idx="12"/>
          </p:nvPr>
        </p:nvSpPr>
        <p:spPr/>
        <p:txBody>
          <a:bodyPr/>
          <a:lstStyle/>
          <a:p>
            <a:fld id="{03C1F547-80DC-42C6-8BCF-3F1524EC96DA}" type="slidenum">
              <a:rPr kumimoji="1" lang="ja-JP" altLang="en-US" smtClean="0"/>
              <a:t>26</a:t>
            </a:fld>
            <a:endParaRPr kumimoji="1" lang="ja-JP" altLang="en-US"/>
          </a:p>
        </p:txBody>
      </p:sp>
      <p:sp>
        <p:nvSpPr>
          <p:cNvPr id="7" name="テキスト ボックス 6"/>
          <p:cNvSpPr txBox="1"/>
          <p:nvPr/>
        </p:nvSpPr>
        <p:spPr>
          <a:xfrm>
            <a:off x="5339080" y="6111000"/>
            <a:ext cx="6014720" cy="369332"/>
          </a:xfrm>
          <a:prstGeom prst="rect">
            <a:avLst/>
          </a:prstGeom>
          <a:noFill/>
        </p:spPr>
        <p:txBody>
          <a:bodyPr wrap="square" rtlCol="0">
            <a:spAutoFit/>
          </a:bodyPr>
          <a:lstStyle/>
          <a:p>
            <a:r>
              <a:rPr kumimoji="1" lang="en-US" altLang="ja-JP" dirty="0" smtClean="0">
                <a:latin typeface="ＭＳ ゴシック" panose="020B0609070205080204" pitchFamily="49" charset="-128"/>
                <a:ea typeface="ＭＳ ゴシック" panose="020B0609070205080204" pitchFamily="49" charset="-128"/>
              </a:rPr>
              <a:t>※</a:t>
            </a:r>
            <a:r>
              <a:rPr kumimoji="1" lang="ja-JP" altLang="en-US" dirty="0" smtClean="0">
                <a:latin typeface="ＭＳ ゴシック" panose="020B0609070205080204" pitchFamily="49" charset="-128"/>
                <a:ea typeface="ＭＳ ゴシック" panose="020B0609070205080204" pitchFamily="49" charset="-128"/>
              </a:rPr>
              <a:t>権利の内容を確認したらカードをクリックしましょう。</a:t>
            </a:r>
            <a:endParaRPr kumimoji="1" lang="ja-JP" altLang="en-US" dirty="0">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167631004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accent6">
            <a:lumMod val="60000"/>
            <a:lumOff val="40000"/>
          </a:schemeClr>
        </a:solidFill>
        <a:effectLst/>
      </p:bgPr>
    </p:bg>
    <p:spTree>
      <p:nvGrpSpPr>
        <p:cNvPr id="1" name=""/>
        <p:cNvGrpSpPr/>
        <p:nvPr/>
      </p:nvGrpSpPr>
      <p:grpSpPr>
        <a:xfrm>
          <a:off x="0" y="0"/>
          <a:ext cx="0" cy="0"/>
          <a:chOff x="0" y="0"/>
          <a:chExt cx="0" cy="0"/>
        </a:xfrm>
      </p:grpSpPr>
      <p:sp>
        <p:nvSpPr>
          <p:cNvPr id="4" name="正方形/長方形 3">
            <a:hlinkClick r:id="rId2" action="ppaction://hlinksldjump"/>
          </p:cNvPr>
          <p:cNvSpPr/>
          <p:nvPr/>
        </p:nvSpPr>
        <p:spPr>
          <a:xfrm>
            <a:off x="1056000" y="747000"/>
            <a:ext cx="10080000" cy="5364000"/>
          </a:xfrm>
          <a:prstGeom prst="rect">
            <a:avLst/>
          </a:prstGeom>
          <a:solidFill>
            <a:schemeClr val="bg1"/>
          </a:solidFill>
          <a:ln>
            <a:noFill/>
          </a:ln>
          <a:effectLst>
            <a:outerShdw blurRad="50800" dist="889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360000" tIns="360000" rIns="360000" rtlCol="0" anchor="t"/>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3500" b="0" i="0" u="none" strike="noStrike" kern="120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r>
              <a:rPr kumimoji="1" lang="ja-JP" altLang="en-US" sz="3500" b="0" i="0" u="none" strike="noStrike" kern="120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第３条</a:t>
            </a:r>
            <a:r>
              <a:rPr kumimoji="1" lang="en-US" altLang="ja-JP" sz="3500" b="0" i="0" u="none" strike="noStrike" kern="120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r>
              <a:rPr kumimoji="1" lang="ja-JP" altLang="en-US" sz="3500" b="0" i="0" u="none" strike="noStrike" kern="120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その子どもにとって最もよいことを</a:t>
            </a:r>
            <a:endParaRPr kumimoji="1" lang="en-US" altLang="ja-JP" sz="3500" b="0" i="0" u="none" strike="noStrike" kern="120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p>
            <a:pPr marL="0" marR="0" lvl="0" indent="0" algn="ctr" defTabSz="914400" rtl="0" eaLnBrk="1" fontAlgn="auto" latinLnBrk="0" hangingPunct="1">
              <a:lnSpc>
                <a:spcPts val="1600"/>
              </a:lnSpc>
              <a:spcBef>
                <a:spcPts val="0"/>
              </a:spcBef>
              <a:spcAft>
                <a:spcPts val="0"/>
              </a:spcAft>
              <a:buClrTx/>
              <a:buSzTx/>
              <a:buFontTx/>
              <a:buNone/>
              <a:tabLst/>
              <a:defRPr/>
            </a:pPr>
            <a:endParaRPr kumimoji="1" lang="en-US" altLang="ja-JP" sz="3200" b="0" i="0" u="none" strike="noStrike" kern="120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p>
            <a:pPr lvl="0"/>
            <a:r>
              <a:rPr lang="ja-JP" altLang="en-US" sz="3200" dirty="0">
                <a:solidFill>
                  <a:prstClr val="black"/>
                </a:solidFill>
                <a:latin typeface="ＭＳ ゴシック" panose="020B0609070205080204" pitchFamily="49" charset="-128"/>
                <a:ea typeface="ＭＳ ゴシック" panose="020B0609070205080204" pitchFamily="49" charset="-128"/>
              </a:rPr>
              <a:t>　子どものために何かを行うときは、その子どもにとって最もよいことは何かを考えた上で行います</a:t>
            </a:r>
            <a:r>
              <a:rPr lang="ja-JP" altLang="en-US" sz="2800" dirty="0" smtClean="0">
                <a:solidFill>
                  <a:prstClr val="black"/>
                </a:solidFill>
                <a:latin typeface="ＭＳ ゴシック" panose="020B0609070205080204" pitchFamily="49" charset="-128"/>
                <a:ea typeface="ＭＳ ゴシック" panose="020B0609070205080204" pitchFamily="49" charset="-128"/>
              </a:rPr>
              <a:t>。</a:t>
            </a:r>
            <a:endParaRPr kumimoji="1" lang="ja-JP" altLang="en-US" sz="2000" b="0" i="0" u="none" strike="noStrike" kern="120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p:txBody>
      </p:sp>
      <p:pic>
        <p:nvPicPr>
          <p:cNvPr id="3" name="図 2">
            <a:hlinkClick r:id="rId2" action="ppaction://hlinksldjump"/>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924799" y="3146662"/>
            <a:ext cx="2900435" cy="2559206"/>
          </a:xfrm>
          <a:prstGeom prst="rect">
            <a:avLst/>
          </a:prstGeom>
        </p:spPr>
      </p:pic>
      <p:sp>
        <p:nvSpPr>
          <p:cNvPr id="2" name="スライド番号プレースホルダー 1"/>
          <p:cNvSpPr>
            <a:spLocks noGrp="1"/>
          </p:cNvSpPr>
          <p:nvPr>
            <p:ph type="sldNum" sz="quarter" idx="12"/>
          </p:nvPr>
        </p:nvSpPr>
        <p:spPr/>
        <p:txBody>
          <a:bodyPr/>
          <a:lstStyle/>
          <a:p>
            <a:fld id="{03C1F547-80DC-42C6-8BCF-3F1524EC96DA}" type="slidenum">
              <a:rPr kumimoji="1" lang="ja-JP" altLang="en-US" smtClean="0"/>
              <a:t>27</a:t>
            </a:fld>
            <a:endParaRPr kumimoji="1" lang="ja-JP" altLang="en-US"/>
          </a:p>
        </p:txBody>
      </p:sp>
      <p:sp>
        <p:nvSpPr>
          <p:cNvPr id="7" name="テキスト ボックス 6"/>
          <p:cNvSpPr txBox="1"/>
          <p:nvPr/>
        </p:nvSpPr>
        <p:spPr>
          <a:xfrm>
            <a:off x="5339080" y="6111000"/>
            <a:ext cx="6014720" cy="369332"/>
          </a:xfrm>
          <a:prstGeom prst="rect">
            <a:avLst/>
          </a:prstGeom>
          <a:noFill/>
        </p:spPr>
        <p:txBody>
          <a:bodyPr wrap="square" rtlCol="0">
            <a:spAutoFit/>
          </a:bodyPr>
          <a:lstStyle/>
          <a:p>
            <a:r>
              <a:rPr kumimoji="1" lang="en-US" altLang="ja-JP" dirty="0" smtClean="0">
                <a:latin typeface="ＭＳ ゴシック" panose="020B0609070205080204" pitchFamily="49" charset="-128"/>
                <a:ea typeface="ＭＳ ゴシック" panose="020B0609070205080204" pitchFamily="49" charset="-128"/>
              </a:rPr>
              <a:t>※</a:t>
            </a:r>
            <a:r>
              <a:rPr kumimoji="1" lang="ja-JP" altLang="en-US" dirty="0" smtClean="0">
                <a:latin typeface="ＭＳ ゴシック" panose="020B0609070205080204" pitchFamily="49" charset="-128"/>
                <a:ea typeface="ＭＳ ゴシック" panose="020B0609070205080204" pitchFamily="49" charset="-128"/>
              </a:rPr>
              <a:t>権利の内容を確認したらカードをクリックしましょう。</a:t>
            </a:r>
            <a:endParaRPr kumimoji="1" lang="ja-JP" altLang="en-US" dirty="0">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405467323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accent6">
            <a:lumMod val="60000"/>
            <a:lumOff val="40000"/>
          </a:schemeClr>
        </a:solidFill>
        <a:effectLst/>
      </p:bgPr>
    </p:bg>
    <p:spTree>
      <p:nvGrpSpPr>
        <p:cNvPr id="1" name=""/>
        <p:cNvGrpSpPr/>
        <p:nvPr/>
      </p:nvGrpSpPr>
      <p:grpSpPr>
        <a:xfrm>
          <a:off x="0" y="0"/>
          <a:ext cx="0" cy="0"/>
          <a:chOff x="0" y="0"/>
          <a:chExt cx="0" cy="0"/>
        </a:xfrm>
      </p:grpSpPr>
      <p:sp>
        <p:nvSpPr>
          <p:cNvPr id="4" name="正方形/長方形 3">
            <a:hlinkClick r:id="rId2" action="ppaction://hlinksldjump"/>
          </p:cNvPr>
          <p:cNvSpPr/>
          <p:nvPr/>
        </p:nvSpPr>
        <p:spPr>
          <a:xfrm>
            <a:off x="1056000" y="747000"/>
            <a:ext cx="10080000" cy="5364000"/>
          </a:xfrm>
          <a:prstGeom prst="rect">
            <a:avLst/>
          </a:prstGeom>
          <a:solidFill>
            <a:schemeClr val="bg1"/>
          </a:solidFill>
          <a:ln>
            <a:noFill/>
          </a:ln>
          <a:effectLst>
            <a:outerShdw blurRad="50800" dist="889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360000" tIns="360000" rIns="360000" rtlCol="0" anchor="t"/>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3600" b="0" i="0" u="none" strike="noStrike" kern="120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r>
              <a:rPr kumimoji="1" lang="ja-JP" altLang="en-US" sz="3600" b="0" i="0" u="none" strike="noStrike" kern="120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第５条</a:t>
            </a:r>
            <a:r>
              <a:rPr kumimoji="1" lang="en-US" altLang="ja-JP" sz="3600" b="0" i="0" u="none" strike="noStrike" kern="120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r>
              <a:rPr kumimoji="1" lang="ja-JP" altLang="en-US" sz="3600" b="0" i="0" u="none" strike="noStrike" kern="120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親（保護者）はふさわしい指導を</a:t>
            </a:r>
            <a:endParaRPr kumimoji="1" lang="en-US" altLang="ja-JP" sz="3600" b="0" i="0" u="none" strike="noStrike" kern="120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p>
            <a:pPr marL="0" marR="0" lvl="0" indent="0" algn="ctr" defTabSz="914400" rtl="0" eaLnBrk="1" fontAlgn="auto" latinLnBrk="0" hangingPunct="1">
              <a:lnSpc>
                <a:spcPts val="1600"/>
              </a:lnSpc>
              <a:spcBef>
                <a:spcPts val="0"/>
              </a:spcBef>
              <a:spcAft>
                <a:spcPts val="0"/>
              </a:spcAft>
              <a:buClrTx/>
              <a:buSzTx/>
              <a:buFontTx/>
              <a:buNone/>
              <a:tabLst/>
              <a:defRPr/>
            </a:pPr>
            <a:endParaRPr kumimoji="1" lang="en-US" altLang="ja-JP" sz="3200" b="0" i="0" u="none" strike="noStrike" kern="120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p>
            <a:pPr lvl="0"/>
            <a:r>
              <a:rPr lang="ja-JP" altLang="en-US" sz="3200" dirty="0">
                <a:solidFill>
                  <a:prstClr val="black"/>
                </a:solidFill>
                <a:latin typeface="ＭＳ ゴシック" panose="020B0609070205080204" pitchFamily="49" charset="-128"/>
                <a:ea typeface="ＭＳ ゴシック" panose="020B0609070205080204" pitchFamily="49" charset="-128"/>
              </a:rPr>
              <a:t>　親（保護者）は、その子どもの成長のためにふさわしい指導をする責任と権利があります</a:t>
            </a:r>
            <a:r>
              <a:rPr lang="ja-JP" altLang="en-US" sz="2800" dirty="0" smtClean="0">
                <a:solidFill>
                  <a:prstClr val="black"/>
                </a:solidFill>
                <a:latin typeface="ＭＳ ゴシック" panose="020B0609070205080204" pitchFamily="49" charset="-128"/>
                <a:ea typeface="ＭＳ ゴシック" panose="020B0609070205080204" pitchFamily="49" charset="-128"/>
              </a:rPr>
              <a:t>。</a:t>
            </a:r>
            <a:endParaRPr kumimoji="1" lang="ja-JP" altLang="en-US" sz="2000" b="0" i="0" u="none" strike="noStrike" kern="120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p:txBody>
      </p:sp>
      <p:pic>
        <p:nvPicPr>
          <p:cNvPr id="2" name="図 1">
            <a:hlinkClick r:id="rId2" action="ppaction://hlinksldjump"/>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938838" y="3244561"/>
            <a:ext cx="2879714" cy="2540924"/>
          </a:xfrm>
          <a:prstGeom prst="rect">
            <a:avLst/>
          </a:prstGeom>
        </p:spPr>
      </p:pic>
      <p:sp>
        <p:nvSpPr>
          <p:cNvPr id="3" name="スライド番号プレースホルダー 2"/>
          <p:cNvSpPr>
            <a:spLocks noGrp="1"/>
          </p:cNvSpPr>
          <p:nvPr>
            <p:ph type="sldNum" sz="quarter" idx="12"/>
          </p:nvPr>
        </p:nvSpPr>
        <p:spPr/>
        <p:txBody>
          <a:bodyPr/>
          <a:lstStyle/>
          <a:p>
            <a:fld id="{03C1F547-80DC-42C6-8BCF-3F1524EC96DA}" type="slidenum">
              <a:rPr kumimoji="1" lang="ja-JP" altLang="en-US" smtClean="0"/>
              <a:t>28</a:t>
            </a:fld>
            <a:endParaRPr kumimoji="1" lang="ja-JP" altLang="en-US"/>
          </a:p>
        </p:txBody>
      </p:sp>
      <p:sp>
        <p:nvSpPr>
          <p:cNvPr id="7" name="テキスト ボックス 6"/>
          <p:cNvSpPr txBox="1"/>
          <p:nvPr/>
        </p:nvSpPr>
        <p:spPr>
          <a:xfrm>
            <a:off x="5339080" y="6111000"/>
            <a:ext cx="6014720" cy="369332"/>
          </a:xfrm>
          <a:prstGeom prst="rect">
            <a:avLst/>
          </a:prstGeom>
          <a:noFill/>
        </p:spPr>
        <p:txBody>
          <a:bodyPr wrap="square" rtlCol="0">
            <a:spAutoFit/>
          </a:bodyPr>
          <a:lstStyle/>
          <a:p>
            <a:r>
              <a:rPr kumimoji="1" lang="en-US" altLang="ja-JP" dirty="0" smtClean="0">
                <a:latin typeface="ＭＳ ゴシック" panose="020B0609070205080204" pitchFamily="49" charset="-128"/>
                <a:ea typeface="ＭＳ ゴシック" panose="020B0609070205080204" pitchFamily="49" charset="-128"/>
              </a:rPr>
              <a:t>※</a:t>
            </a:r>
            <a:r>
              <a:rPr kumimoji="1" lang="ja-JP" altLang="en-US" dirty="0" smtClean="0">
                <a:latin typeface="ＭＳ ゴシック" panose="020B0609070205080204" pitchFamily="49" charset="-128"/>
                <a:ea typeface="ＭＳ ゴシック" panose="020B0609070205080204" pitchFamily="49" charset="-128"/>
              </a:rPr>
              <a:t>権利の内容を確認したらカードをクリックしましょう。</a:t>
            </a:r>
            <a:endParaRPr kumimoji="1" lang="ja-JP" altLang="en-US" dirty="0">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168895798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accent6">
            <a:lumMod val="60000"/>
            <a:lumOff val="40000"/>
          </a:schemeClr>
        </a:solidFill>
        <a:effectLst/>
      </p:bgPr>
    </p:bg>
    <p:spTree>
      <p:nvGrpSpPr>
        <p:cNvPr id="1" name=""/>
        <p:cNvGrpSpPr/>
        <p:nvPr/>
      </p:nvGrpSpPr>
      <p:grpSpPr>
        <a:xfrm>
          <a:off x="0" y="0"/>
          <a:ext cx="0" cy="0"/>
          <a:chOff x="0" y="0"/>
          <a:chExt cx="0" cy="0"/>
        </a:xfrm>
      </p:grpSpPr>
      <p:sp>
        <p:nvSpPr>
          <p:cNvPr id="4" name="正方形/長方形 3">
            <a:hlinkClick r:id="rId2" action="ppaction://hlinksldjump"/>
          </p:cNvPr>
          <p:cNvSpPr/>
          <p:nvPr/>
        </p:nvSpPr>
        <p:spPr>
          <a:xfrm>
            <a:off x="1056000" y="747000"/>
            <a:ext cx="10080000" cy="5364000"/>
          </a:xfrm>
          <a:prstGeom prst="rect">
            <a:avLst/>
          </a:prstGeom>
          <a:solidFill>
            <a:schemeClr val="bg1"/>
          </a:solidFill>
          <a:ln>
            <a:noFill/>
          </a:ln>
          <a:effectLst>
            <a:outerShdw blurRad="50800" dist="889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360000" tIns="360000" rIns="360000" rtlCol="0" anchor="t"/>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3600" b="0" i="0" u="none" strike="noStrike" kern="120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r>
              <a:rPr kumimoji="1" lang="ja-JP" altLang="en-US" sz="3600" b="0" i="0" u="none" strike="noStrike" kern="120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第６条</a:t>
            </a:r>
            <a:r>
              <a:rPr kumimoji="1" lang="en-US" altLang="ja-JP" sz="3600" b="0" i="0" u="none" strike="noStrike" kern="120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r>
              <a:rPr kumimoji="1" lang="ja-JP" altLang="en-US" sz="3600" b="0" i="0" u="none" strike="noStrike" kern="120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一人一人の子どもの生命を大切に</a:t>
            </a:r>
            <a:endParaRPr kumimoji="1" lang="en-US" altLang="ja-JP" sz="3600" b="0" i="0" u="none" strike="noStrike" kern="120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p>
            <a:pPr marL="0" marR="0" lvl="0" indent="0" algn="ctr" defTabSz="914400" rtl="0" eaLnBrk="1" fontAlgn="auto" latinLnBrk="0" hangingPunct="1">
              <a:lnSpc>
                <a:spcPts val="1600"/>
              </a:lnSpc>
              <a:spcBef>
                <a:spcPts val="0"/>
              </a:spcBef>
              <a:spcAft>
                <a:spcPts val="0"/>
              </a:spcAft>
              <a:buClrTx/>
              <a:buSzTx/>
              <a:buFontTx/>
              <a:buNone/>
              <a:tabLst/>
              <a:defRPr/>
            </a:pPr>
            <a:endParaRPr kumimoji="1" lang="en-US" altLang="ja-JP" sz="3200" b="0" i="0" u="none" strike="noStrike" kern="120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p>
            <a:pPr lvl="0"/>
            <a:r>
              <a:rPr lang="ja-JP" altLang="en-US" sz="2800" dirty="0">
                <a:solidFill>
                  <a:prstClr val="black"/>
                </a:solidFill>
                <a:latin typeface="ＭＳ ゴシック" panose="020B0609070205080204" pitchFamily="49" charset="-128"/>
                <a:ea typeface="ＭＳ ゴシック" panose="020B0609070205080204" pitchFamily="49" charset="-128"/>
              </a:rPr>
              <a:t>　子どもの生命は大切にされます。子どもの生命が大切にされ、子どもが成長できるよう、国はできるだけのことをします。</a:t>
            </a:r>
            <a:endParaRPr kumimoji="1" lang="ja-JP" altLang="en-US" sz="2400" b="0" i="0" u="none" strike="noStrike" kern="120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p:txBody>
      </p:sp>
      <p:pic>
        <p:nvPicPr>
          <p:cNvPr id="3" name="図 2">
            <a:hlinkClick r:id="rId2" action="ppaction://hlinksldjump"/>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967288" y="3365935"/>
            <a:ext cx="2924232" cy="2580204"/>
          </a:xfrm>
          <a:prstGeom prst="rect">
            <a:avLst/>
          </a:prstGeom>
        </p:spPr>
      </p:pic>
      <p:sp>
        <p:nvSpPr>
          <p:cNvPr id="2" name="スライド番号プレースホルダー 1"/>
          <p:cNvSpPr>
            <a:spLocks noGrp="1"/>
          </p:cNvSpPr>
          <p:nvPr>
            <p:ph type="sldNum" sz="quarter" idx="12"/>
          </p:nvPr>
        </p:nvSpPr>
        <p:spPr/>
        <p:txBody>
          <a:bodyPr/>
          <a:lstStyle/>
          <a:p>
            <a:fld id="{03C1F547-80DC-42C6-8BCF-3F1524EC96DA}" type="slidenum">
              <a:rPr kumimoji="1" lang="ja-JP" altLang="en-US" smtClean="0"/>
              <a:t>29</a:t>
            </a:fld>
            <a:endParaRPr kumimoji="1" lang="ja-JP" altLang="en-US"/>
          </a:p>
        </p:txBody>
      </p:sp>
      <p:sp>
        <p:nvSpPr>
          <p:cNvPr id="7" name="テキスト ボックス 6"/>
          <p:cNvSpPr txBox="1"/>
          <p:nvPr/>
        </p:nvSpPr>
        <p:spPr>
          <a:xfrm>
            <a:off x="5339080" y="6106657"/>
            <a:ext cx="6014720" cy="369332"/>
          </a:xfrm>
          <a:prstGeom prst="rect">
            <a:avLst/>
          </a:prstGeom>
          <a:noFill/>
        </p:spPr>
        <p:txBody>
          <a:bodyPr wrap="square" rtlCol="0">
            <a:spAutoFit/>
          </a:bodyPr>
          <a:lstStyle/>
          <a:p>
            <a:r>
              <a:rPr kumimoji="1" lang="en-US" altLang="ja-JP" dirty="0" smtClean="0">
                <a:latin typeface="ＭＳ ゴシック" panose="020B0609070205080204" pitchFamily="49" charset="-128"/>
                <a:ea typeface="ＭＳ ゴシック" panose="020B0609070205080204" pitchFamily="49" charset="-128"/>
              </a:rPr>
              <a:t>※</a:t>
            </a:r>
            <a:r>
              <a:rPr kumimoji="1" lang="ja-JP" altLang="en-US" dirty="0" smtClean="0">
                <a:latin typeface="ＭＳ ゴシック" panose="020B0609070205080204" pitchFamily="49" charset="-128"/>
                <a:ea typeface="ＭＳ ゴシック" panose="020B0609070205080204" pitchFamily="49" charset="-128"/>
              </a:rPr>
              <a:t>権利の内容を確認したらカードをクリックしましょう。</a:t>
            </a:r>
            <a:endParaRPr kumimoji="1" lang="ja-JP" altLang="en-US" dirty="0">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138393904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a:xfrm>
            <a:off x="838200" y="476885"/>
            <a:ext cx="10515600" cy="803275"/>
          </a:xfrm>
          <a:solidFill>
            <a:srgbClr val="EAF2FA"/>
          </a:solidFill>
        </p:spPr>
        <p:txBody>
          <a:bodyPr>
            <a:normAutofit fontScale="90000"/>
          </a:bodyPr>
          <a:lstStyle/>
          <a:p>
            <a:r>
              <a:rPr lang="en-US" altLang="ja-JP" sz="3200" dirty="0" smtClean="0">
                <a:latin typeface="ＭＳ ゴシック" panose="020B0609070205080204" pitchFamily="49" charset="-128"/>
                <a:ea typeface="ＭＳ ゴシック" panose="020B0609070205080204" pitchFamily="49" charset="-128"/>
              </a:rPr>
              <a:t>【</a:t>
            </a:r>
            <a:r>
              <a:rPr lang="ja-JP" altLang="en-US" sz="3200" dirty="0" smtClean="0">
                <a:latin typeface="ＭＳ ゴシック" panose="020B0609070205080204" pitchFamily="49" charset="-128"/>
                <a:ea typeface="ＭＳ ゴシック" panose="020B0609070205080204" pitchFamily="49" charset="-128"/>
              </a:rPr>
              <a:t>権利のカード</a:t>
            </a:r>
            <a:r>
              <a:rPr lang="en-US" altLang="ja-JP" sz="3200" dirty="0" smtClean="0">
                <a:latin typeface="ＭＳ ゴシック" panose="020B0609070205080204" pitchFamily="49" charset="-128"/>
                <a:ea typeface="ＭＳ ゴシック" panose="020B0609070205080204" pitchFamily="49" charset="-128"/>
              </a:rPr>
              <a:t>】</a:t>
            </a:r>
            <a:r>
              <a:rPr lang="ja-JP" altLang="en-US" sz="3200" dirty="0" smtClean="0">
                <a:latin typeface="ＭＳ ゴシック" panose="020B0609070205080204" pitchFamily="49" charset="-128"/>
                <a:ea typeface="ＭＳ ゴシック" panose="020B0609070205080204" pitchFamily="49" charset="-128"/>
              </a:rPr>
              <a:t>身近</a:t>
            </a:r>
            <a:r>
              <a:rPr lang="ja-JP" altLang="en-US" sz="3200" dirty="0">
                <a:latin typeface="ＭＳ ゴシック" panose="020B0609070205080204" pitchFamily="49" charset="-128"/>
                <a:ea typeface="ＭＳ ゴシック" panose="020B0609070205080204" pitchFamily="49" charset="-128"/>
              </a:rPr>
              <a:t>な話題と権利とのつながりを</a:t>
            </a:r>
            <a:r>
              <a:rPr lang="ja-JP" altLang="en-US" sz="3200" dirty="0" smtClean="0">
                <a:latin typeface="ＭＳ ゴシック" panose="020B0609070205080204" pitchFamily="49" charset="-128"/>
                <a:ea typeface="ＭＳ ゴシック" panose="020B0609070205080204" pitchFamily="49" charset="-128"/>
              </a:rPr>
              <a:t>考えよう。</a:t>
            </a:r>
            <a:endParaRPr kumimoji="1" lang="ja-JP" altLang="en-US" sz="3200" dirty="0">
              <a:latin typeface="ＭＳ ゴシック" panose="020B0609070205080204" pitchFamily="49" charset="-128"/>
              <a:ea typeface="ＭＳ ゴシック" panose="020B0609070205080204" pitchFamily="49" charset="-128"/>
            </a:endParaRPr>
          </a:p>
        </p:txBody>
      </p:sp>
      <p:sp>
        <p:nvSpPr>
          <p:cNvPr id="5" name="コンテンツ プレースホルダー 4"/>
          <p:cNvSpPr>
            <a:spLocks noGrp="1"/>
          </p:cNvSpPr>
          <p:nvPr>
            <p:ph idx="1"/>
          </p:nvPr>
        </p:nvSpPr>
        <p:spPr>
          <a:xfrm>
            <a:off x="838200" y="1717039"/>
            <a:ext cx="10515600" cy="4064001"/>
          </a:xfrm>
          <a:solidFill>
            <a:schemeClr val="bg1"/>
          </a:solidFill>
        </p:spPr>
        <p:txBody>
          <a:bodyPr lIns="180000" tIns="180000" rIns="180000">
            <a:normAutofit/>
          </a:bodyPr>
          <a:lstStyle/>
          <a:p>
            <a:pPr marL="0" indent="0">
              <a:buNone/>
            </a:pPr>
            <a:r>
              <a:rPr lang="ja-JP" altLang="en-US" sz="2400" dirty="0" smtClean="0">
                <a:latin typeface="ＭＳ ゴシック" panose="020B0609070205080204" pitchFamily="49" charset="-128"/>
                <a:ea typeface="ＭＳ ゴシック" panose="020B0609070205080204" pitchFamily="49" charset="-128"/>
              </a:rPr>
              <a:t>①４人程度のグループ</a:t>
            </a:r>
            <a:r>
              <a:rPr lang="ja-JP" altLang="en-US" sz="2400" dirty="0">
                <a:latin typeface="ＭＳ ゴシック" panose="020B0609070205080204" pitchFamily="49" charset="-128"/>
                <a:ea typeface="ＭＳ ゴシック" panose="020B0609070205080204" pitchFamily="49" charset="-128"/>
              </a:rPr>
              <a:t>を</a:t>
            </a:r>
            <a:r>
              <a:rPr lang="ja-JP" altLang="en-US" sz="2400" dirty="0" smtClean="0">
                <a:latin typeface="ＭＳ ゴシック" panose="020B0609070205080204" pitchFamily="49" charset="-128"/>
                <a:ea typeface="ＭＳ ゴシック" panose="020B0609070205080204" pitchFamily="49" charset="-128"/>
              </a:rPr>
              <a:t>作りましょう。</a:t>
            </a:r>
            <a:endParaRPr lang="ja-JP" altLang="en-US" sz="2400" dirty="0">
              <a:latin typeface="ＭＳ ゴシック" panose="020B0609070205080204" pitchFamily="49" charset="-128"/>
              <a:ea typeface="ＭＳ ゴシック" panose="020B0609070205080204" pitchFamily="49" charset="-128"/>
            </a:endParaRPr>
          </a:p>
          <a:p>
            <a:pPr marL="0" indent="0">
              <a:buNone/>
            </a:pPr>
            <a:r>
              <a:rPr lang="ja-JP" altLang="en-US" sz="2400" dirty="0" smtClean="0">
                <a:latin typeface="ＭＳ ゴシック" panose="020B0609070205080204" pitchFamily="49" charset="-128"/>
                <a:ea typeface="ＭＳ ゴシック" panose="020B0609070205080204" pitchFamily="49" charset="-128"/>
              </a:rPr>
              <a:t>②スライドにある質問カードから話し合いたいカードをクリック</a:t>
            </a:r>
            <a:r>
              <a:rPr lang="ja-JP" altLang="en-US" sz="2400" dirty="0">
                <a:latin typeface="ＭＳ ゴシック" panose="020B0609070205080204" pitchFamily="49" charset="-128"/>
                <a:ea typeface="ＭＳ ゴシック" panose="020B0609070205080204" pitchFamily="49" charset="-128"/>
              </a:rPr>
              <a:t>し、</a:t>
            </a:r>
            <a:r>
              <a:rPr lang="ja-JP" altLang="en-US" sz="2400" dirty="0" smtClean="0">
                <a:latin typeface="ＭＳ ゴシック" panose="020B0609070205080204" pitchFamily="49" charset="-128"/>
                <a:ea typeface="ＭＳ ゴシック" panose="020B0609070205080204" pitchFamily="49" charset="-128"/>
              </a:rPr>
              <a:t>選んだ</a:t>
            </a:r>
            <a:r>
              <a:rPr lang="ja-JP" altLang="en-US" sz="2400" dirty="0">
                <a:latin typeface="ＭＳ ゴシック" panose="020B0609070205080204" pitchFamily="49" charset="-128"/>
                <a:ea typeface="ＭＳ ゴシック" panose="020B0609070205080204" pitchFamily="49" charset="-128"/>
              </a:rPr>
              <a:t>人</a:t>
            </a:r>
            <a:r>
              <a:rPr lang="ja-JP" altLang="en-US" sz="2400" dirty="0" smtClean="0">
                <a:latin typeface="ＭＳ ゴシック" panose="020B0609070205080204" pitchFamily="49" charset="-128"/>
                <a:ea typeface="ＭＳ ゴシック" panose="020B0609070205080204" pitchFamily="49" charset="-128"/>
              </a:rPr>
              <a:t>から順番にカードの質問について話しましょう。</a:t>
            </a:r>
            <a:endParaRPr lang="ja-JP" altLang="en-US" sz="2400" dirty="0">
              <a:latin typeface="ＭＳ ゴシック" panose="020B0609070205080204" pitchFamily="49" charset="-128"/>
              <a:ea typeface="ＭＳ ゴシック" panose="020B0609070205080204" pitchFamily="49" charset="-128"/>
            </a:endParaRPr>
          </a:p>
          <a:p>
            <a:pPr marL="0" indent="0">
              <a:buNone/>
            </a:pPr>
            <a:r>
              <a:rPr lang="ja-JP" altLang="en-US" sz="2400" dirty="0" smtClean="0">
                <a:latin typeface="ＭＳ ゴシック" panose="020B0609070205080204" pitchFamily="49" charset="-128"/>
                <a:ea typeface="ＭＳ ゴシック" panose="020B0609070205080204" pitchFamily="49" charset="-128"/>
              </a:rPr>
              <a:t>③全員</a:t>
            </a:r>
            <a:r>
              <a:rPr lang="ja-JP" altLang="en-US" sz="2400" dirty="0">
                <a:latin typeface="ＭＳ ゴシック" panose="020B0609070205080204" pitchFamily="49" charset="-128"/>
                <a:ea typeface="ＭＳ ゴシック" panose="020B0609070205080204" pitchFamily="49" charset="-128"/>
              </a:rPr>
              <a:t>が話し終わったら</a:t>
            </a:r>
            <a:r>
              <a:rPr lang="ja-JP" altLang="en-US" sz="2400" dirty="0" smtClean="0">
                <a:latin typeface="ＭＳ ゴシック" panose="020B0609070205080204" pitchFamily="49" charset="-128"/>
                <a:ea typeface="ＭＳ ゴシック" panose="020B0609070205080204" pitchFamily="49" charset="-128"/>
              </a:rPr>
              <a:t>、選んだ質問カードをクリック</a:t>
            </a:r>
            <a:r>
              <a:rPr lang="ja-JP" altLang="en-US" sz="2400" dirty="0">
                <a:latin typeface="ＭＳ ゴシック" panose="020B0609070205080204" pitchFamily="49" charset="-128"/>
                <a:ea typeface="ＭＳ ゴシック" panose="020B0609070205080204" pitchFamily="49" charset="-128"/>
              </a:rPr>
              <a:t>しましょう</a:t>
            </a:r>
            <a:r>
              <a:rPr lang="ja-JP" altLang="en-US" sz="2400" dirty="0" smtClean="0">
                <a:latin typeface="ＭＳ ゴシック" panose="020B0609070205080204" pitchFamily="49" charset="-128"/>
                <a:ea typeface="ＭＳ ゴシック" panose="020B0609070205080204" pitchFamily="49" charset="-128"/>
              </a:rPr>
              <a:t>。</a:t>
            </a:r>
            <a:endParaRPr lang="en-US" altLang="ja-JP" sz="2400" dirty="0" smtClean="0">
              <a:latin typeface="ＭＳ ゴシック" panose="020B0609070205080204" pitchFamily="49" charset="-128"/>
              <a:ea typeface="ＭＳ ゴシック" panose="020B0609070205080204" pitchFamily="49" charset="-128"/>
            </a:endParaRPr>
          </a:p>
          <a:p>
            <a:pPr marL="0" indent="0">
              <a:buNone/>
            </a:pPr>
            <a:r>
              <a:rPr lang="ja-JP" altLang="en-US" sz="2400" dirty="0" smtClean="0">
                <a:latin typeface="ＭＳ ゴシック" panose="020B0609070205080204" pitchFamily="49" charset="-128"/>
                <a:ea typeface="ＭＳ ゴシック" panose="020B0609070205080204" pitchFamily="49" charset="-128"/>
              </a:rPr>
              <a:t>④表示されたスライド（権利のカード）の内容を確認し、話し合ったことがどんな</a:t>
            </a:r>
            <a:r>
              <a:rPr lang="ja-JP" altLang="en-US" sz="2400" dirty="0">
                <a:latin typeface="ＭＳ ゴシック" panose="020B0609070205080204" pitchFamily="49" charset="-128"/>
                <a:ea typeface="ＭＳ ゴシック" panose="020B0609070205080204" pitchFamily="49" charset="-128"/>
              </a:rPr>
              <a:t>権利と関係があるのか</a:t>
            </a:r>
            <a:r>
              <a:rPr lang="ja-JP" altLang="en-US" sz="2400" dirty="0" smtClean="0">
                <a:latin typeface="ＭＳ ゴシック" panose="020B0609070205080204" pitchFamily="49" charset="-128"/>
                <a:ea typeface="ＭＳ ゴシック" panose="020B0609070205080204" pitchFamily="49" charset="-128"/>
              </a:rPr>
              <a:t>確かめましょう。</a:t>
            </a:r>
            <a:endParaRPr lang="en-US" altLang="ja-JP" sz="2400" dirty="0" smtClean="0">
              <a:latin typeface="ＭＳ ゴシック" panose="020B0609070205080204" pitchFamily="49" charset="-128"/>
              <a:ea typeface="ＭＳ ゴシック" panose="020B0609070205080204" pitchFamily="49" charset="-128"/>
            </a:endParaRPr>
          </a:p>
          <a:p>
            <a:pPr marL="0" indent="0">
              <a:buNone/>
            </a:pPr>
            <a:r>
              <a:rPr lang="ja-JP" altLang="en-US" sz="2400" dirty="0">
                <a:latin typeface="ＭＳ ゴシック" panose="020B0609070205080204" pitchFamily="49" charset="-128"/>
                <a:ea typeface="ＭＳ ゴシック" panose="020B0609070205080204" pitchFamily="49" charset="-128"/>
              </a:rPr>
              <a:t>⑤</a:t>
            </a:r>
            <a:r>
              <a:rPr lang="ja-JP" altLang="en-US" sz="2400" dirty="0" smtClean="0">
                <a:latin typeface="ＭＳ ゴシック" panose="020B0609070205080204" pitchFamily="49" charset="-128"/>
                <a:ea typeface="ＭＳ ゴシック" panose="020B0609070205080204" pitchFamily="49" charset="-128"/>
              </a:rPr>
              <a:t>権利の内容を確認したら、権利のカードをクリック</a:t>
            </a:r>
            <a:r>
              <a:rPr lang="ja-JP" altLang="en-US" sz="2400">
                <a:latin typeface="ＭＳ ゴシック" panose="020B0609070205080204" pitchFamily="49" charset="-128"/>
                <a:ea typeface="ＭＳ ゴシック" panose="020B0609070205080204" pitchFamily="49" charset="-128"/>
              </a:rPr>
              <a:t>し</a:t>
            </a:r>
            <a:r>
              <a:rPr lang="ja-JP" altLang="en-US" sz="2400" smtClean="0">
                <a:latin typeface="ＭＳ ゴシック" panose="020B0609070205080204" pitchFamily="49" charset="-128"/>
                <a:ea typeface="ＭＳ ゴシック" panose="020B0609070205080204" pitchFamily="49" charset="-128"/>
              </a:rPr>
              <a:t>、質問カードに</a:t>
            </a:r>
            <a:r>
              <a:rPr lang="ja-JP" altLang="en-US" sz="2400" dirty="0" smtClean="0">
                <a:latin typeface="ＭＳ ゴシック" panose="020B0609070205080204" pitchFamily="49" charset="-128"/>
                <a:ea typeface="ＭＳ ゴシック" panose="020B0609070205080204" pitchFamily="49" charset="-128"/>
              </a:rPr>
              <a:t>戻りましょう。</a:t>
            </a:r>
            <a:endParaRPr lang="ja-JP" altLang="en-US" sz="2400" dirty="0">
              <a:latin typeface="ＭＳ ゴシック" panose="020B0609070205080204" pitchFamily="49" charset="-128"/>
              <a:ea typeface="ＭＳ ゴシック" panose="020B0609070205080204" pitchFamily="49" charset="-128"/>
            </a:endParaRPr>
          </a:p>
          <a:p>
            <a:pPr marL="0" indent="0">
              <a:buNone/>
            </a:pPr>
            <a:r>
              <a:rPr lang="en-US" altLang="ja-JP" sz="2400" dirty="0" smtClean="0">
                <a:latin typeface="ＭＳ ゴシック" panose="020B0609070205080204" pitchFamily="49" charset="-128"/>
                <a:ea typeface="ＭＳ ゴシック" panose="020B0609070205080204" pitchFamily="49" charset="-128"/>
              </a:rPr>
              <a:t>※</a:t>
            </a:r>
            <a:r>
              <a:rPr lang="ja-JP" altLang="en-US" sz="2400" dirty="0" smtClean="0">
                <a:latin typeface="ＭＳ ゴシック" panose="020B0609070205080204" pitchFamily="49" charset="-128"/>
                <a:ea typeface="ＭＳ ゴシック" panose="020B0609070205080204" pitchFamily="49" charset="-128"/>
              </a:rPr>
              <a:t>時間まで</a:t>
            </a:r>
            <a:r>
              <a:rPr lang="ja-JP" altLang="en-US" sz="2400" dirty="0">
                <a:latin typeface="ＭＳ ゴシック" panose="020B0609070205080204" pitchFamily="49" charset="-128"/>
                <a:ea typeface="ＭＳ ゴシック" panose="020B0609070205080204" pitchFamily="49" charset="-128"/>
              </a:rPr>
              <a:t>②</a:t>
            </a:r>
            <a:r>
              <a:rPr lang="ja-JP" altLang="en-US" sz="2400" dirty="0" smtClean="0">
                <a:latin typeface="ＭＳ ゴシック" panose="020B0609070205080204" pitchFamily="49" charset="-128"/>
                <a:ea typeface="ＭＳ ゴシック" panose="020B0609070205080204" pitchFamily="49" charset="-128"/>
              </a:rPr>
              <a:t>～⑤を繰り返します。</a:t>
            </a:r>
            <a:endParaRPr lang="ja-JP" altLang="en-US" sz="2400" dirty="0">
              <a:latin typeface="ＭＳ ゴシック" panose="020B0609070205080204" pitchFamily="49" charset="-128"/>
              <a:ea typeface="ＭＳ ゴシック" panose="020B0609070205080204" pitchFamily="49" charset="-128"/>
            </a:endParaRPr>
          </a:p>
          <a:p>
            <a:endParaRPr kumimoji="1" lang="ja-JP" altLang="en-US" dirty="0">
              <a:latin typeface="ＭＳ ゴシック" panose="020B0609070205080204" pitchFamily="49" charset="-128"/>
              <a:ea typeface="ＭＳ ゴシック" panose="020B0609070205080204" pitchFamily="49" charset="-128"/>
            </a:endParaRPr>
          </a:p>
        </p:txBody>
      </p:sp>
      <p:sp>
        <p:nvSpPr>
          <p:cNvPr id="6" name="スライド番号プレースホルダー 5"/>
          <p:cNvSpPr>
            <a:spLocks noGrp="1"/>
          </p:cNvSpPr>
          <p:nvPr>
            <p:ph type="sldNum" sz="quarter" idx="12"/>
          </p:nvPr>
        </p:nvSpPr>
        <p:spPr/>
        <p:txBody>
          <a:bodyPr/>
          <a:lstStyle/>
          <a:p>
            <a:fld id="{03C1F547-80DC-42C6-8BCF-3F1524EC96DA}" type="slidenum">
              <a:rPr kumimoji="1" lang="ja-JP" altLang="en-US" smtClean="0"/>
              <a:t>3</a:t>
            </a:fld>
            <a:endParaRPr kumimoji="1" lang="ja-JP" altLang="en-US"/>
          </a:p>
        </p:txBody>
      </p:sp>
    </p:spTree>
    <p:extLst>
      <p:ext uri="{BB962C8B-B14F-4D97-AF65-F5344CB8AC3E}">
        <p14:creationId xmlns:p14="http://schemas.microsoft.com/office/powerpoint/2010/main" val="244619753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accent6">
            <a:lumMod val="60000"/>
            <a:lumOff val="40000"/>
          </a:schemeClr>
        </a:solidFill>
        <a:effectLst/>
      </p:bgPr>
    </p:bg>
    <p:spTree>
      <p:nvGrpSpPr>
        <p:cNvPr id="1" name=""/>
        <p:cNvGrpSpPr/>
        <p:nvPr/>
      </p:nvGrpSpPr>
      <p:grpSpPr>
        <a:xfrm>
          <a:off x="0" y="0"/>
          <a:ext cx="0" cy="0"/>
          <a:chOff x="0" y="0"/>
          <a:chExt cx="0" cy="0"/>
        </a:xfrm>
      </p:grpSpPr>
      <p:sp>
        <p:nvSpPr>
          <p:cNvPr id="4" name="正方形/長方形 3">
            <a:hlinkClick r:id="rId2" action="ppaction://hlinksldjump"/>
          </p:cNvPr>
          <p:cNvSpPr/>
          <p:nvPr/>
        </p:nvSpPr>
        <p:spPr>
          <a:xfrm>
            <a:off x="876000" y="747000"/>
            <a:ext cx="10440000" cy="5364000"/>
          </a:xfrm>
          <a:prstGeom prst="rect">
            <a:avLst/>
          </a:prstGeom>
          <a:solidFill>
            <a:schemeClr val="bg1"/>
          </a:solidFill>
          <a:ln>
            <a:noFill/>
          </a:ln>
          <a:effectLst>
            <a:outerShdw blurRad="50800" dist="889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360000" tIns="216000" rIns="360000" rtlCol="0" anchor="t"/>
          <a:lstStyle/>
          <a:p>
            <a:pPr lvl="0">
              <a:defRPr/>
            </a:pPr>
            <a:r>
              <a:rPr kumimoji="1" lang="en-US" altLang="ja-JP" sz="3600" b="0" i="0" u="none" strike="noStrike" kern="120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r>
              <a:rPr kumimoji="1" lang="ja-JP" altLang="en-US" sz="3600" b="0" i="0" u="none" strike="noStrike" kern="120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第７条</a:t>
            </a:r>
            <a:r>
              <a:rPr kumimoji="1" lang="en-US" altLang="ja-JP" sz="3600" b="0" i="0" u="none" strike="noStrike" kern="120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r>
              <a:rPr kumimoji="1" lang="ja-JP" altLang="en-US" sz="3600" b="0" i="0" u="none" strike="noStrike" kern="120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名前と国籍を持てる</a:t>
            </a:r>
            <a:r>
              <a:rPr lang="ja-JP" altLang="en-US" sz="3600" dirty="0" smtClean="0">
                <a:solidFill>
                  <a:prstClr val="black"/>
                </a:solidFill>
                <a:latin typeface="ＭＳ ゴシック" panose="020B0609070205080204" pitchFamily="49" charset="-128"/>
                <a:ea typeface="ＭＳ ゴシック" panose="020B0609070205080204" pitchFamily="49" charset="-128"/>
              </a:rPr>
              <a:t>　</a:t>
            </a:r>
            <a:endParaRPr lang="en-US" altLang="ja-JP" sz="3600" dirty="0" smtClean="0">
              <a:solidFill>
                <a:prstClr val="black"/>
              </a:solidFill>
              <a:latin typeface="ＭＳ ゴシック" panose="020B0609070205080204" pitchFamily="49" charset="-128"/>
              <a:ea typeface="ＭＳ ゴシック" panose="020B0609070205080204" pitchFamily="49" charset="-128"/>
            </a:endParaRPr>
          </a:p>
          <a:p>
            <a:pPr lvl="0">
              <a:lnSpc>
                <a:spcPts val="1200"/>
              </a:lnSpc>
            </a:pPr>
            <a:r>
              <a:rPr lang="ja-JP" altLang="en-US" sz="2800" dirty="0" smtClean="0">
                <a:solidFill>
                  <a:prstClr val="black"/>
                </a:solidFill>
                <a:latin typeface="ＭＳ ゴシック" panose="020B0609070205080204" pitchFamily="49" charset="-128"/>
                <a:ea typeface="ＭＳ ゴシック" panose="020B0609070205080204" pitchFamily="49" charset="-128"/>
              </a:rPr>
              <a:t>　</a:t>
            </a:r>
            <a:endParaRPr lang="en-US" altLang="ja-JP" sz="2800" dirty="0" smtClean="0">
              <a:solidFill>
                <a:prstClr val="black"/>
              </a:solidFill>
              <a:latin typeface="ＭＳ ゴシック" panose="020B0609070205080204" pitchFamily="49" charset="-128"/>
              <a:ea typeface="ＭＳ ゴシック" panose="020B0609070205080204" pitchFamily="49" charset="-128"/>
            </a:endParaRPr>
          </a:p>
          <a:p>
            <a:pPr lvl="0"/>
            <a:r>
              <a:rPr lang="ja-JP" altLang="en-US" sz="2800" dirty="0" smtClean="0">
                <a:solidFill>
                  <a:prstClr val="black"/>
                </a:solidFill>
                <a:latin typeface="ＭＳ ゴシック" panose="020B0609070205080204" pitchFamily="49" charset="-128"/>
                <a:ea typeface="ＭＳ ゴシック" panose="020B0609070205080204" pitchFamily="49" charset="-128"/>
              </a:rPr>
              <a:t>　</a:t>
            </a:r>
            <a:r>
              <a:rPr lang="ja-JP" altLang="en-US" sz="2800" dirty="0">
                <a:solidFill>
                  <a:prstClr val="black"/>
                </a:solidFill>
                <a:latin typeface="ＭＳ ゴシック" panose="020B0609070205080204" pitchFamily="49" charset="-128"/>
                <a:ea typeface="ＭＳ ゴシック" panose="020B0609070205080204" pitchFamily="49" charset="-128"/>
              </a:rPr>
              <a:t>生まれた子どもは、名前と国籍を持てます</a:t>
            </a:r>
            <a:r>
              <a:rPr lang="ja-JP" altLang="en-US" sz="2800" dirty="0" smtClean="0">
                <a:solidFill>
                  <a:prstClr val="black"/>
                </a:solidFill>
                <a:latin typeface="ＭＳ ゴシック" panose="020B0609070205080204" pitchFamily="49" charset="-128"/>
                <a:ea typeface="ＭＳ ゴシック" panose="020B0609070205080204" pitchFamily="49" charset="-128"/>
              </a:rPr>
              <a:t>。</a:t>
            </a:r>
            <a:endParaRPr lang="en-US" altLang="ja-JP" sz="2800" dirty="0" smtClean="0">
              <a:solidFill>
                <a:prstClr val="black"/>
              </a:solidFill>
              <a:latin typeface="ＭＳ ゴシック" panose="020B0609070205080204" pitchFamily="49" charset="-128"/>
              <a:ea typeface="ＭＳ ゴシック" panose="020B0609070205080204" pitchFamily="49" charset="-128"/>
            </a:endParaRPr>
          </a:p>
          <a:p>
            <a:pPr lvl="0"/>
            <a:r>
              <a:rPr lang="ja-JP" altLang="en-US" sz="2800" dirty="0" smtClean="0">
                <a:solidFill>
                  <a:prstClr val="black"/>
                </a:solidFill>
                <a:latin typeface="ＭＳ ゴシック" panose="020B0609070205080204" pitchFamily="49" charset="-128"/>
                <a:ea typeface="ＭＳ ゴシック" panose="020B0609070205080204" pitchFamily="49" charset="-128"/>
              </a:rPr>
              <a:t>また</a:t>
            </a:r>
            <a:r>
              <a:rPr lang="ja-JP" altLang="en-US" sz="2800" dirty="0">
                <a:solidFill>
                  <a:prstClr val="black"/>
                </a:solidFill>
                <a:latin typeface="ＭＳ ゴシック" panose="020B0609070205080204" pitchFamily="49" charset="-128"/>
                <a:ea typeface="ＭＳ ゴシック" panose="020B0609070205080204" pitchFamily="49" charset="-128"/>
              </a:rPr>
              <a:t>、できるだけ親を知り、親によって育て</a:t>
            </a:r>
            <a:r>
              <a:rPr lang="ja-JP" altLang="en-US" sz="2800" dirty="0" smtClean="0">
                <a:solidFill>
                  <a:prstClr val="black"/>
                </a:solidFill>
                <a:latin typeface="ＭＳ ゴシック" panose="020B0609070205080204" pitchFamily="49" charset="-128"/>
                <a:ea typeface="ＭＳ ゴシック" panose="020B0609070205080204" pitchFamily="49" charset="-128"/>
              </a:rPr>
              <a:t>ら</a:t>
            </a:r>
            <a:endParaRPr lang="en-US" altLang="ja-JP" sz="2800" dirty="0" smtClean="0">
              <a:solidFill>
                <a:prstClr val="black"/>
              </a:solidFill>
              <a:latin typeface="ＭＳ ゴシック" panose="020B0609070205080204" pitchFamily="49" charset="-128"/>
              <a:ea typeface="ＭＳ ゴシック" panose="020B0609070205080204" pitchFamily="49" charset="-128"/>
            </a:endParaRPr>
          </a:p>
          <a:p>
            <a:pPr lvl="0"/>
            <a:r>
              <a:rPr lang="ja-JP" altLang="en-US" sz="2800" dirty="0" smtClean="0">
                <a:solidFill>
                  <a:prstClr val="black"/>
                </a:solidFill>
                <a:latin typeface="ＭＳ ゴシック" panose="020B0609070205080204" pitchFamily="49" charset="-128"/>
                <a:ea typeface="ＭＳ ゴシック" panose="020B0609070205080204" pitchFamily="49" charset="-128"/>
              </a:rPr>
              <a:t>れ</a:t>
            </a:r>
            <a:r>
              <a:rPr lang="ja-JP" altLang="en-US" sz="2800" dirty="0">
                <a:solidFill>
                  <a:prstClr val="black"/>
                </a:solidFill>
                <a:latin typeface="ＭＳ ゴシック" panose="020B0609070205080204" pitchFamily="49" charset="-128"/>
                <a:ea typeface="ＭＳ ゴシック" panose="020B0609070205080204" pitchFamily="49" charset="-128"/>
              </a:rPr>
              <a:t>ます</a:t>
            </a:r>
            <a:r>
              <a:rPr lang="ja-JP" altLang="en-US" sz="2800" dirty="0" smtClean="0">
                <a:solidFill>
                  <a:prstClr val="black"/>
                </a:solidFill>
                <a:latin typeface="ＭＳ ゴシック" panose="020B0609070205080204" pitchFamily="49" charset="-128"/>
                <a:ea typeface="ＭＳ ゴシック" panose="020B0609070205080204" pitchFamily="49" charset="-128"/>
              </a:rPr>
              <a:t>。</a:t>
            </a:r>
            <a:endParaRPr kumimoji="1" lang="en-US" altLang="ja-JP" sz="3600" b="0" i="0" u="none" strike="noStrike" kern="120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3600" dirty="0" smtClean="0">
              <a:solidFill>
                <a:prstClr val="black"/>
              </a:solidFill>
              <a:latin typeface="ＭＳ ゴシック" panose="020B0609070205080204" pitchFamily="49" charset="-128"/>
              <a:ea typeface="ＭＳ ゴシック" panose="020B0609070205080204" pitchFamily="49"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sz="3600" dirty="0" smtClean="0">
                <a:solidFill>
                  <a:prstClr val="black"/>
                </a:solidFill>
                <a:latin typeface="ＭＳ ゴシック" panose="020B0609070205080204" pitchFamily="49" charset="-128"/>
                <a:ea typeface="ＭＳ ゴシック" panose="020B0609070205080204" pitchFamily="49" charset="-128"/>
              </a:rPr>
              <a:t>【</a:t>
            </a:r>
            <a:r>
              <a:rPr lang="ja-JP" altLang="en-US" sz="3600" dirty="0" smtClean="0">
                <a:solidFill>
                  <a:prstClr val="black"/>
                </a:solidFill>
                <a:latin typeface="ＭＳ ゴシック" panose="020B0609070205080204" pitchFamily="49" charset="-128"/>
                <a:ea typeface="ＭＳ ゴシック" panose="020B0609070205080204" pitchFamily="49" charset="-128"/>
              </a:rPr>
              <a:t>第８条</a:t>
            </a:r>
            <a:r>
              <a:rPr lang="en-US" altLang="ja-JP" sz="3600" dirty="0" smtClean="0">
                <a:solidFill>
                  <a:prstClr val="black"/>
                </a:solidFill>
                <a:latin typeface="ＭＳ ゴシック" panose="020B0609070205080204" pitchFamily="49" charset="-128"/>
                <a:ea typeface="ＭＳ ゴシック" panose="020B0609070205080204" pitchFamily="49" charset="-128"/>
              </a:rPr>
              <a:t>】</a:t>
            </a:r>
            <a:r>
              <a:rPr lang="ja-JP" altLang="en-US" sz="3600" dirty="0" smtClean="0">
                <a:solidFill>
                  <a:prstClr val="black"/>
                </a:solidFill>
                <a:latin typeface="ＭＳ ゴシック" panose="020B0609070205080204" pitchFamily="49" charset="-128"/>
                <a:ea typeface="ＭＳ ゴシック" panose="020B0609070205080204" pitchFamily="49" charset="-128"/>
              </a:rPr>
              <a:t>国籍や名前などは大切にされる</a:t>
            </a:r>
            <a:endParaRPr lang="en-US" altLang="ja-JP" sz="3600" dirty="0" smtClean="0">
              <a:solidFill>
                <a:prstClr val="black"/>
              </a:solidFill>
              <a:latin typeface="ＭＳ ゴシック" panose="020B0609070205080204" pitchFamily="49" charset="-128"/>
              <a:ea typeface="ＭＳ ゴシック" panose="020B0609070205080204" pitchFamily="49" charset="-128"/>
            </a:endParaRPr>
          </a:p>
          <a:p>
            <a:pPr lvl="0">
              <a:lnSpc>
                <a:spcPts val="1200"/>
              </a:lnSpc>
            </a:pPr>
            <a:r>
              <a:rPr kumimoji="1" lang="ja-JP" altLang="en-US" sz="28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　</a:t>
            </a:r>
            <a:endParaRPr kumimoji="1" lang="en-US" altLang="ja-JP" sz="2800" b="0" i="0" u="none" strike="noStrike" kern="120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p>
            <a:pPr lvl="0"/>
            <a:r>
              <a:rPr lang="ja-JP" altLang="en-US" sz="2800" dirty="0">
                <a:solidFill>
                  <a:prstClr val="black"/>
                </a:solidFill>
                <a:latin typeface="ＭＳ ゴシック" panose="020B0609070205080204" pitchFamily="49" charset="-128"/>
                <a:ea typeface="ＭＳ ゴシック" panose="020B0609070205080204" pitchFamily="49" charset="-128"/>
              </a:rPr>
              <a:t>　子どもの国籍や名前などは大切に扱われます</a:t>
            </a:r>
            <a:r>
              <a:rPr lang="ja-JP" altLang="en-US" sz="2800" dirty="0" smtClean="0">
                <a:solidFill>
                  <a:prstClr val="black"/>
                </a:solidFill>
                <a:latin typeface="ＭＳ ゴシック" panose="020B0609070205080204" pitchFamily="49" charset="-128"/>
                <a:ea typeface="ＭＳ ゴシック" panose="020B0609070205080204" pitchFamily="49" charset="-128"/>
              </a:rPr>
              <a:t>。</a:t>
            </a:r>
            <a:endParaRPr lang="en-US" altLang="ja-JP" sz="2800" dirty="0" smtClean="0">
              <a:solidFill>
                <a:prstClr val="black"/>
              </a:solidFill>
              <a:latin typeface="ＭＳ ゴシック" panose="020B0609070205080204" pitchFamily="49" charset="-128"/>
              <a:ea typeface="ＭＳ ゴシック" panose="020B0609070205080204" pitchFamily="49" charset="-128"/>
            </a:endParaRPr>
          </a:p>
          <a:p>
            <a:pPr lvl="0"/>
            <a:r>
              <a:rPr lang="ja-JP" altLang="en-US" sz="2800" dirty="0" smtClean="0">
                <a:solidFill>
                  <a:prstClr val="black"/>
                </a:solidFill>
                <a:latin typeface="ＭＳ ゴシック" panose="020B0609070205080204" pitchFamily="49" charset="-128"/>
                <a:ea typeface="ＭＳ ゴシック" panose="020B0609070205080204" pitchFamily="49" charset="-128"/>
              </a:rPr>
              <a:t>これら</a:t>
            </a:r>
            <a:r>
              <a:rPr lang="ja-JP" altLang="en-US" sz="2800" dirty="0">
                <a:solidFill>
                  <a:prstClr val="black"/>
                </a:solidFill>
                <a:latin typeface="ＭＳ ゴシック" panose="020B0609070205080204" pitchFamily="49" charset="-128"/>
                <a:ea typeface="ＭＳ ゴシック" panose="020B0609070205080204" pitchFamily="49" charset="-128"/>
              </a:rPr>
              <a:t>が大切に扱われていない時は、国はなる</a:t>
            </a:r>
            <a:r>
              <a:rPr lang="ja-JP" altLang="en-US" sz="2800" dirty="0" err="1" smtClean="0">
                <a:solidFill>
                  <a:prstClr val="black"/>
                </a:solidFill>
                <a:latin typeface="ＭＳ ゴシック" panose="020B0609070205080204" pitchFamily="49" charset="-128"/>
                <a:ea typeface="ＭＳ ゴシック" panose="020B0609070205080204" pitchFamily="49" charset="-128"/>
              </a:rPr>
              <a:t>べ</a:t>
            </a:r>
            <a:endParaRPr lang="en-US" altLang="ja-JP" sz="2800" dirty="0" smtClean="0">
              <a:solidFill>
                <a:prstClr val="black"/>
              </a:solidFill>
              <a:latin typeface="ＭＳ ゴシック" panose="020B0609070205080204" pitchFamily="49" charset="-128"/>
              <a:ea typeface="ＭＳ ゴシック" panose="020B0609070205080204" pitchFamily="49" charset="-128"/>
            </a:endParaRPr>
          </a:p>
          <a:p>
            <a:pPr lvl="0"/>
            <a:r>
              <a:rPr lang="ja-JP" altLang="en-US" sz="2800" dirty="0" smtClean="0">
                <a:solidFill>
                  <a:prstClr val="black"/>
                </a:solidFill>
                <a:latin typeface="ＭＳ ゴシック" panose="020B0609070205080204" pitchFamily="49" charset="-128"/>
                <a:ea typeface="ＭＳ ゴシック" panose="020B0609070205080204" pitchFamily="49" charset="-128"/>
              </a:rPr>
              <a:t>く</a:t>
            </a:r>
            <a:r>
              <a:rPr lang="ja-JP" altLang="en-US" sz="2800" dirty="0">
                <a:solidFill>
                  <a:prstClr val="black"/>
                </a:solidFill>
                <a:latin typeface="ＭＳ ゴシック" panose="020B0609070205080204" pitchFamily="49" charset="-128"/>
                <a:ea typeface="ＭＳ ゴシック" panose="020B0609070205080204" pitchFamily="49" charset="-128"/>
              </a:rPr>
              <a:t>早くよい状態にします。</a:t>
            </a:r>
            <a:endParaRPr kumimoji="1" lang="en-US" altLang="ja-JP" sz="2800" b="0" i="0" u="none" strike="noStrike" kern="120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p:txBody>
      </p:sp>
      <p:pic>
        <p:nvPicPr>
          <p:cNvPr id="2" name="図 1">
            <a:hlinkClick r:id="rId2" action="ppaction://hlinksldjump"/>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123682" y="1293367"/>
            <a:ext cx="1991183" cy="1756926"/>
          </a:xfrm>
          <a:prstGeom prst="rect">
            <a:avLst/>
          </a:prstGeom>
        </p:spPr>
      </p:pic>
      <p:pic>
        <p:nvPicPr>
          <p:cNvPr id="5" name="図 4">
            <a:hlinkClick r:id="rId2" action="ppaction://hlinksldjump"/>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9179973" y="4212269"/>
            <a:ext cx="1878600" cy="1657588"/>
          </a:xfrm>
          <a:prstGeom prst="rect">
            <a:avLst/>
          </a:prstGeom>
        </p:spPr>
      </p:pic>
      <p:sp>
        <p:nvSpPr>
          <p:cNvPr id="3" name="スライド番号プレースホルダー 2"/>
          <p:cNvSpPr>
            <a:spLocks noGrp="1"/>
          </p:cNvSpPr>
          <p:nvPr>
            <p:ph type="sldNum" sz="quarter" idx="12"/>
          </p:nvPr>
        </p:nvSpPr>
        <p:spPr/>
        <p:txBody>
          <a:bodyPr/>
          <a:lstStyle/>
          <a:p>
            <a:fld id="{03C1F547-80DC-42C6-8BCF-3F1524EC96DA}" type="slidenum">
              <a:rPr kumimoji="1" lang="ja-JP" altLang="en-US" smtClean="0"/>
              <a:t>30</a:t>
            </a:fld>
            <a:endParaRPr kumimoji="1" lang="ja-JP" altLang="en-US"/>
          </a:p>
        </p:txBody>
      </p:sp>
      <p:sp>
        <p:nvSpPr>
          <p:cNvPr id="8" name="テキスト ボックス 7"/>
          <p:cNvSpPr txBox="1"/>
          <p:nvPr/>
        </p:nvSpPr>
        <p:spPr>
          <a:xfrm>
            <a:off x="5488071" y="6111000"/>
            <a:ext cx="6014720" cy="369332"/>
          </a:xfrm>
          <a:prstGeom prst="rect">
            <a:avLst/>
          </a:prstGeom>
          <a:noFill/>
        </p:spPr>
        <p:txBody>
          <a:bodyPr wrap="square" rtlCol="0">
            <a:spAutoFit/>
          </a:bodyPr>
          <a:lstStyle/>
          <a:p>
            <a:r>
              <a:rPr kumimoji="1" lang="en-US" altLang="ja-JP" dirty="0" smtClean="0">
                <a:latin typeface="ＭＳ ゴシック" panose="020B0609070205080204" pitchFamily="49" charset="-128"/>
                <a:ea typeface="ＭＳ ゴシック" panose="020B0609070205080204" pitchFamily="49" charset="-128"/>
              </a:rPr>
              <a:t>※</a:t>
            </a:r>
            <a:r>
              <a:rPr kumimoji="1" lang="ja-JP" altLang="en-US" dirty="0" smtClean="0">
                <a:latin typeface="ＭＳ ゴシック" panose="020B0609070205080204" pitchFamily="49" charset="-128"/>
                <a:ea typeface="ＭＳ ゴシック" panose="020B0609070205080204" pitchFamily="49" charset="-128"/>
              </a:rPr>
              <a:t>権利の内容を確認したらカードをクリックしましょう。</a:t>
            </a:r>
            <a:endParaRPr kumimoji="1" lang="ja-JP" altLang="en-US" dirty="0">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1539131498"/>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bg>
      <p:bgPr>
        <a:solidFill>
          <a:schemeClr val="accent6">
            <a:lumMod val="60000"/>
            <a:lumOff val="40000"/>
          </a:schemeClr>
        </a:solidFill>
        <a:effectLst/>
      </p:bgPr>
    </p:bg>
    <p:spTree>
      <p:nvGrpSpPr>
        <p:cNvPr id="1" name=""/>
        <p:cNvGrpSpPr/>
        <p:nvPr/>
      </p:nvGrpSpPr>
      <p:grpSpPr>
        <a:xfrm>
          <a:off x="0" y="0"/>
          <a:ext cx="0" cy="0"/>
          <a:chOff x="0" y="0"/>
          <a:chExt cx="0" cy="0"/>
        </a:xfrm>
      </p:grpSpPr>
      <p:sp>
        <p:nvSpPr>
          <p:cNvPr id="4" name="正方形/長方形 3">
            <a:hlinkClick r:id="rId2" action="ppaction://hlinksldjump"/>
          </p:cNvPr>
          <p:cNvSpPr/>
          <p:nvPr/>
        </p:nvSpPr>
        <p:spPr>
          <a:xfrm>
            <a:off x="1056000" y="747000"/>
            <a:ext cx="10080000" cy="5364000"/>
          </a:xfrm>
          <a:prstGeom prst="rect">
            <a:avLst/>
          </a:prstGeom>
          <a:solidFill>
            <a:schemeClr val="bg1"/>
          </a:solidFill>
          <a:ln>
            <a:noFill/>
          </a:ln>
          <a:effectLst>
            <a:outerShdw blurRad="50800" dist="889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360000" tIns="360000" rIns="360000" rtlCol="0" anchor="t"/>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3600" b="0" i="0" u="none" strike="noStrike" kern="120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r>
              <a:rPr kumimoji="1" lang="ja-JP" altLang="en-US" sz="3600" b="0" i="0" u="none" strike="noStrike" kern="120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第</a:t>
            </a:r>
            <a:r>
              <a:rPr kumimoji="1" lang="en-US" altLang="ja-JP" sz="3600" b="0" i="0" u="none" strike="noStrike" kern="120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11</a:t>
            </a:r>
            <a:r>
              <a:rPr kumimoji="1" lang="ja-JP" altLang="en-US" sz="3600" b="0" i="0" u="none" strike="noStrike" kern="120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条</a:t>
            </a:r>
            <a:r>
              <a:rPr kumimoji="1" lang="en-US" altLang="ja-JP" sz="3600" b="0" i="0" u="none" strike="noStrike" kern="120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r>
              <a:rPr kumimoji="1" lang="ja-JP" altLang="en-US" sz="3600" b="0" i="0" u="none" strike="noStrike" kern="120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自分の国で暮らせる</a:t>
            </a:r>
            <a:endParaRPr kumimoji="1" lang="en-US" altLang="ja-JP" sz="3600" b="0" i="0" u="none" strike="noStrike" kern="120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p>
            <a:pPr marL="0" marR="0" lvl="0" indent="0" algn="ctr" defTabSz="914400" rtl="0" eaLnBrk="1" fontAlgn="auto" latinLnBrk="0" hangingPunct="1">
              <a:lnSpc>
                <a:spcPts val="1600"/>
              </a:lnSpc>
              <a:spcBef>
                <a:spcPts val="0"/>
              </a:spcBef>
              <a:spcAft>
                <a:spcPts val="0"/>
              </a:spcAft>
              <a:buClrTx/>
              <a:buSzTx/>
              <a:buFontTx/>
              <a:buNone/>
              <a:tabLst/>
              <a:defRPr/>
            </a:pPr>
            <a:endParaRPr kumimoji="1" lang="en-US" altLang="ja-JP" sz="3200" b="0" i="0" u="none" strike="noStrike" kern="120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p>
            <a:pPr lvl="0"/>
            <a:r>
              <a:rPr lang="ja-JP" altLang="en-US" sz="2800" dirty="0">
                <a:solidFill>
                  <a:prstClr val="black"/>
                </a:solidFill>
                <a:latin typeface="ＭＳ ゴシック" panose="020B0609070205080204" pitchFamily="49" charset="-128"/>
                <a:ea typeface="ＭＳ ゴシック" panose="020B0609070205080204" pitchFamily="49" charset="-128"/>
              </a:rPr>
              <a:t>　子どもは自分の国で暮らせます。国は、子どもが外国に連れ去られたり、外国から帰れなくなったりしないようにします。</a:t>
            </a:r>
            <a:endParaRPr kumimoji="1" lang="ja-JP" altLang="en-US" sz="2800" b="0" i="0" u="none" strike="noStrike" kern="120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endParaRPr>
          </a:p>
        </p:txBody>
      </p:sp>
      <p:pic>
        <p:nvPicPr>
          <p:cNvPr id="2" name="図 1">
            <a:hlinkClick r:id="rId2" action="ppaction://hlinksldjump"/>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904478" y="3196678"/>
            <a:ext cx="2937600" cy="2592000"/>
          </a:xfrm>
          <a:prstGeom prst="rect">
            <a:avLst/>
          </a:prstGeom>
        </p:spPr>
      </p:pic>
      <p:sp>
        <p:nvSpPr>
          <p:cNvPr id="3" name="スライド番号プレースホルダー 2"/>
          <p:cNvSpPr>
            <a:spLocks noGrp="1"/>
          </p:cNvSpPr>
          <p:nvPr>
            <p:ph type="sldNum" sz="quarter" idx="12"/>
          </p:nvPr>
        </p:nvSpPr>
        <p:spPr/>
        <p:txBody>
          <a:bodyPr/>
          <a:lstStyle/>
          <a:p>
            <a:fld id="{03C1F547-80DC-42C6-8BCF-3F1524EC96DA}" type="slidenum">
              <a:rPr kumimoji="1" lang="ja-JP" altLang="en-US" smtClean="0"/>
              <a:t>31</a:t>
            </a:fld>
            <a:endParaRPr kumimoji="1" lang="ja-JP" altLang="en-US"/>
          </a:p>
        </p:txBody>
      </p:sp>
      <p:sp>
        <p:nvSpPr>
          <p:cNvPr id="7" name="テキスト ボックス 6"/>
          <p:cNvSpPr txBox="1"/>
          <p:nvPr/>
        </p:nvSpPr>
        <p:spPr>
          <a:xfrm>
            <a:off x="5339080" y="6111000"/>
            <a:ext cx="6014720" cy="369332"/>
          </a:xfrm>
          <a:prstGeom prst="rect">
            <a:avLst/>
          </a:prstGeom>
          <a:noFill/>
        </p:spPr>
        <p:txBody>
          <a:bodyPr wrap="square" rtlCol="0">
            <a:spAutoFit/>
          </a:bodyPr>
          <a:lstStyle/>
          <a:p>
            <a:r>
              <a:rPr kumimoji="1" lang="en-US" altLang="ja-JP" dirty="0" smtClean="0">
                <a:latin typeface="ＭＳ ゴシック" panose="020B0609070205080204" pitchFamily="49" charset="-128"/>
                <a:ea typeface="ＭＳ ゴシック" panose="020B0609070205080204" pitchFamily="49" charset="-128"/>
              </a:rPr>
              <a:t>※</a:t>
            </a:r>
            <a:r>
              <a:rPr kumimoji="1" lang="ja-JP" altLang="en-US" dirty="0" smtClean="0">
                <a:latin typeface="ＭＳ ゴシック" panose="020B0609070205080204" pitchFamily="49" charset="-128"/>
                <a:ea typeface="ＭＳ ゴシック" panose="020B0609070205080204" pitchFamily="49" charset="-128"/>
              </a:rPr>
              <a:t>権利の内容を確認したらカードをクリックしましょう。</a:t>
            </a:r>
            <a:endParaRPr kumimoji="1" lang="ja-JP" altLang="en-US" dirty="0">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3549893729"/>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bg>
      <p:bgPr>
        <a:solidFill>
          <a:schemeClr val="accent6">
            <a:lumMod val="60000"/>
            <a:lumOff val="40000"/>
          </a:schemeClr>
        </a:solidFill>
        <a:effectLst/>
      </p:bgPr>
    </p:bg>
    <p:spTree>
      <p:nvGrpSpPr>
        <p:cNvPr id="1" name=""/>
        <p:cNvGrpSpPr/>
        <p:nvPr/>
      </p:nvGrpSpPr>
      <p:grpSpPr>
        <a:xfrm>
          <a:off x="0" y="0"/>
          <a:ext cx="0" cy="0"/>
          <a:chOff x="0" y="0"/>
          <a:chExt cx="0" cy="0"/>
        </a:xfrm>
      </p:grpSpPr>
      <p:sp>
        <p:nvSpPr>
          <p:cNvPr id="4" name="正方形/長方形 3">
            <a:hlinkClick r:id="rId2" action="ppaction://hlinksldjump"/>
          </p:cNvPr>
          <p:cNvSpPr/>
          <p:nvPr/>
        </p:nvSpPr>
        <p:spPr>
          <a:xfrm>
            <a:off x="1056000" y="747000"/>
            <a:ext cx="10080000" cy="5364000"/>
          </a:xfrm>
          <a:prstGeom prst="rect">
            <a:avLst/>
          </a:prstGeom>
          <a:solidFill>
            <a:schemeClr val="bg1"/>
          </a:solidFill>
          <a:ln>
            <a:noFill/>
          </a:ln>
          <a:effectLst>
            <a:outerShdw blurRad="50800" dist="889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360000" tIns="360000" rIns="360000" rtlCol="0" anchor="t"/>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3600" b="0" i="0" u="none" strike="noStrike" kern="120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r>
              <a:rPr kumimoji="1" lang="ja-JP" altLang="en-US" sz="3600" b="0" i="0" u="none" strike="noStrike" kern="120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第</a:t>
            </a:r>
            <a:r>
              <a:rPr kumimoji="1" lang="en-US" altLang="ja-JP" sz="3600" b="0" i="0" u="none" strike="noStrike" kern="120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12</a:t>
            </a:r>
            <a:r>
              <a:rPr kumimoji="1" lang="ja-JP" altLang="en-US" sz="3600" b="0" i="0" u="none" strike="noStrike" kern="120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条</a:t>
            </a:r>
            <a:r>
              <a:rPr kumimoji="1" lang="en-US" altLang="ja-JP" sz="3600" b="0" i="0" u="none" strike="noStrike" kern="120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r>
              <a:rPr kumimoji="1" lang="ja-JP" altLang="en-US" sz="3600" b="0" i="0" u="none" strike="noStrike" kern="120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自分の意見を表明できる</a:t>
            </a:r>
            <a:endParaRPr kumimoji="1" lang="en-US" altLang="ja-JP" sz="3600" b="0" i="0" u="none" strike="noStrike" kern="120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p>
            <a:pPr marL="0" marR="0" lvl="0" indent="0" algn="ctr" defTabSz="914400" rtl="0" eaLnBrk="1" fontAlgn="auto" latinLnBrk="0" hangingPunct="1">
              <a:lnSpc>
                <a:spcPts val="1600"/>
              </a:lnSpc>
              <a:spcBef>
                <a:spcPts val="0"/>
              </a:spcBef>
              <a:spcAft>
                <a:spcPts val="0"/>
              </a:spcAft>
              <a:buClrTx/>
              <a:buSzTx/>
              <a:buFontTx/>
              <a:buNone/>
              <a:tabLst/>
              <a:defRPr/>
            </a:pPr>
            <a:endParaRPr kumimoji="1" lang="en-US" altLang="ja-JP" sz="3200" b="0" i="0" u="none" strike="noStrike" kern="120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p>
            <a:pPr lvl="0"/>
            <a:r>
              <a:rPr lang="ja-JP" altLang="en-US" sz="2800" dirty="0">
                <a:solidFill>
                  <a:prstClr val="black"/>
                </a:solidFill>
                <a:latin typeface="ＭＳ ゴシック" panose="020B0609070205080204" pitchFamily="49" charset="-128"/>
                <a:ea typeface="ＭＳ ゴシック" panose="020B0609070205080204" pitchFamily="49" charset="-128"/>
              </a:rPr>
              <a:t>　子どもは自分の意見を表明できます。子どもの意見は、子どもの成長ぶりにあわせて大切にされます。</a:t>
            </a:r>
            <a:endParaRPr kumimoji="1" lang="ja-JP" altLang="en-US" sz="2800" b="0" i="0" u="none" strike="noStrike" kern="120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endParaRPr>
          </a:p>
        </p:txBody>
      </p:sp>
      <p:pic>
        <p:nvPicPr>
          <p:cNvPr id="3" name="図 2">
            <a:hlinkClick r:id="rId2" action="ppaction://hlinksldjump"/>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04233" y="3500726"/>
            <a:ext cx="2830944" cy="2497892"/>
          </a:xfrm>
          <a:prstGeom prst="rect">
            <a:avLst/>
          </a:prstGeom>
        </p:spPr>
      </p:pic>
      <p:sp>
        <p:nvSpPr>
          <p:cNvPr id="7" name="スライド番号プレースホルダー 6"/>
          <p:cNvSpPr>
            <a:spLocks noGrp="1"/>
          </p:cNvSpPr>
          <p:nvPr>
            <p:ph type="sldNum" sz="quarter" idx="12"/>
          </p:nvPr>
        </p:nvSpPr>
        <p:spPr/>
        <p:txBody>
          <a:bodyPr/>
          <a:lstStyle/>
          <a:p>
            <a:fld id="{03C1F547-80DC-42C6-8BCF-3F1524EC96DA}" type="slidenum">
              <a:rPr kumimoji="1" lang="ja-JP" altLang="en-US" smtClean="0"/>
              <a:t>32</a:t>
            </a:fld>
            <a:endParaRPr kumimoji="1" lang="ja-JP" altLang="en-US" dirty="0"/>
          </a:p>
        </p:txBody>
      </p:sp>
      <p:sp>
        <p:nvSpPr>
          <p:cNvPr id="8" name="テキスト ボックス 7"/>
          <p:cNvSpPr txBox="1"/>
          <p:nvPr/>
        </p:nvSpPr>
        <p:spPr>
          <a:xfrm>
            <a:off x="5339080" y="6111000"/>
            <a:ext cx="6014720" cy="369332"/>
          </a:xfrm>
          <a:prstGeom prst="rect">
            <a:avLst/>
          </a:prstGeom>
          <a:noFill/>
        </p:spPr>
        <p:txBody>
          <a:bodyPr wrap="square" rtlCol="0">
            <a:spAutoFit/>
          </a:bodyPr>
          <a:lstStyle/>
          <a:p>
            <a:r>
              <a:rPr kumimoji="1" lang="en-US" altLang="ja-JP" dirty="0" smtClean="0">
                <a:latin typeface="ＭＳ ゴシック" panose="020B0609070205080204" pitchFamily="49" charset="-128"/>
                <a:ea typeface="ＭＳ ゴシック" panose="020B0609070205080204" pitchFamily="49" charset="-128"/>
              </a:rPr>
              <a:t>※</a:t>
            </a:r>
            <a:r>
              <a:rPr kumimoji="1" lang="ja-JP" altLang="en-US" dirty="0" smtClean="0">
                <a:latin typeface="ＭＳ ゴシック" panose="020B0609070205080204" pitchFamily="49" charset="-128"/>
                <a:ea typeface="ＭＳ ゴシック" panose="020B0609070205080204" pitchFamily="49" charset="-128"/>
              </a:rPr>
              <a:t>権利の内容を確認したらカードをクリックしましょう。</a:t>
            </a:r>
            <a:endParaRPr kumimoji="1" lang="ja-JP" altLang="en-US" dirty="0">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978143805"/>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bg>
      <p:bgPr>
        <a:solidFill>
          <a:schemeClr val="accent6">
            <a:lumMod val="60000"/>
            <a:lumOff val="40000"/>
          </a:schemeClr>
        </a:solidFill>
        <a:effectLst/>
      </p:bgPr>
    </p:bg>
    <p:spTree>
      <p:nvGrpSpPr>
        <p:cNvPr id="1" name=""/>
        <p:cNvGrpSpPr/>
        <p:nvPr/>
      </p:nvGrpSpPr>
      <p:grpSpPr>
        <a:xfrm>
          <a:off x="0" y="0"/>
          <a:ext cx="0" cy="0"/>
          <a:chOff x="0" y="0"/>
          <a:chExt cx="0" cy="0"/>
        </a:xfrm>
      </p:grpSpPr>
      <p:sp>
        <p:nvSpPr>
          <p:cNvPr id="4" name="正方形/長方形 3">
            <a:hlinkClick r:id="rId2" action="ppaction://hlinksldjump"/>
          </p:cNvPr>
          <p:cNvSpPr/>
          <p:nvPr/>
        </p:nvSpPr>
        <p:spPr>
          <a:xfrm>
            <a:off x="1056000" y="747000"/>
            <a:ext cx="10080000" cy="5364000"/>
          </a:xfrm>
          <a:prstGeom prst="rect">
            <a:avLst/>
          </a:prstGeom>
          <a:solidFill>
            <a:schemeClr val="bg1"/>
          </a:solidFill>
          <a:ln>
            <a:noFill/>
          </a:ln>
          <a:effectLst>
            <a:outerShdw blurRad="50800" dist="889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360000" tIns="360000" rIns="360000" rtlCol="0" anchor="t"/>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3600" b="0" i="0" u="none" strike="noStrike" kern="120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r>
              <a:rPr kumimoji="1" lang="ja-JP" altLang="en-US" sz="3600" b="0" i="0" u="none" strike="noStrike" kern="120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第</a:t>
            </a:r>
            <a:r>
              <a:rPr kumimoji="1" lang="en-US" altLang="ja-JP" sz="3600" b="0" i="0" u="none" strike="noStrike" kern="120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13</a:t>
            </a:r>
            <a:r>
              <a:rPr kumimoji="1" lang="ja-JP" altLang="en-US" sz="3600" b="0" i="0" u="none" strike="noStrike" kern="120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条</a:t>
            </a:r>
            <a:r>
              <a:rPr kumimoji="1" lang="en-US" altLang="ja-JP" sz="3600" b="0" i="0" u="none" strike="noStrike" kern="120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r>
              <a:rPr kumimoji="1" lang="ja-JP" altLang="en-US" sz="3600" b="0" i="0" u="none" strike="noStrike" kern="120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自由に表現できる</a:t>
            </a:r>
            <a:endParaRPr kumimoji="1" lang="en-US" altLang="ja-JP" sz="3600" b="0" i="0" u="none" strike="noStrike" kern="120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p>
            <a:pPr marL="0" marR="0" lvl="0" indent="0" algn="ctr" defTabSz="914400" rtl="0" eaLnBrk="1" fontAlgn="auto" latinLnBrk="0" hangingPunct="1">
              <a:lnSpc>
                <a:spcPts val="1600"/>
              </a:lnSpc>
              <a:spcBef>
                <a:spcPts val="0"/>
              </a:spcBef>
              <a:spcAft>
                <a:spcPts val="0"/>
              </a:spcAft>
              <a:buClrTx/>
              <a:buSzTx/>
              <a:buFontTx/>
              <a:buNone/>
              <a:tabLst/>
              <a:defRPr/>
            </a:pPr>
            <a:endParaRPr kumimoji="1" lang="en-US" altLang="ja-JP" sz="3200" b="0" i="0" u="none" strike="noStrike" kern="120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p>
            <a:pPr lvl="0"/>
            <a:r>
              <a:rPr lang="ja-JP" altLang="en-US" sz="2800" dirty="0">
                <a:solidFill>
                  <a:prstClr val="black"/>
                </a:solidFill>
                <a:latin typeface="ＭＳ ゴシック" panose="020B0609070205080204" pitchFamily="49" charset="-128"/>
                <a:ea typeface="ＭＳ ゴシック" panose="020B0609070205080204" pitchFamily="49" charset="-128"/>
              </a:rPr>
              <a:t>　子どもは色々な方法で情報を手に入れたり、表現したりできます。ただし、他の人に迷惑をかけてはいけません。</a:t>
            </a:r>
            <a:endParaRPr kumimoji="1" lang="ja-JP" altLang="en-US" sz="2800" b="0" i="0" u="none" strike="noStrike" kern="120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endParaRPr>
          </a:p>
        </p:txBody>
      </p:sp>
      <p:pic>
        <p:nvPicPr>
          <p:cNvPr id="2" name="図 1">
            <a:hlinkClick r:id="rId2" action="ppaction://hlinksldjump"/>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628467" y="3067316"/>
            <a:ext cx="3238761" cy="2857730"/>
          </a:xfrm>
          <a:prstGeom prst="rect">
            <a:avLst/>
          </a:prstGeom>
        </p:spPr>
      </p:pic>
      <p:sp>
        <p:nvSpPr>
          <p:cNvPr id="3" name="スライド番号プレースホルダー 2"/>
          <p:cNvSpPr>
            <a:spLocks noGrp="1"/>
          </p:cNvSpPr>
          <p:nvPr>
            <p:ph type="sldNum" sz="quarter" idx="12"/>
          </p:nvPr>
        </p:nvSpPr>
        <p:spPr/>
        <p:txBody>
          <a:bodyPr/>
          <a:lstStyle/>
          <a:p>
            <a:fld id="{03C1F547-80DC-42C6-8BCF-3F1524EC96DA}" type="slidenum">
              <a:rPr kumimoji="1" lang="ja-JP" altLang="en-US" smtClean="0"/>
              <a:t>33</a:t>
            </a:fld>
            <a:endParaRPr kumimoji="1" lang="ja-JP" altLang="en-US"/>
          </a:p>
        </p:txBody>
      </p:sp>
      <p:sp>
        <p:nvSpPr>
          <p:cNvPr id="7" name="テキスト ボックス 6"/>
          <p:cNvSpPr txBox="1"/>
          <p:nvPr/>
        </p:nvSpPr>
        <p:spPr>
          <a:xfrm>
            <a:off x="5339080" y="6111000"/>
            <a:ext cx="6014720" cy="369332"/>
          </a:xfrm>
          <a:prstGeom prst="rect">
            <a:avLst/>
          </a:prstGeom>
          <a:noFill/>
        </p:spPr>
        <p:txBody>
          <a:bodyPr wrap="square" rtlCol="0">
            <a:spAutoFit/>
          </a:bodyPr>
          <a:lstStyle/>
          <a:p>
            <a:r>
              <a:rPr kumimoji="1" lang="en-US" altLang="ja-JP" dirty="0" smtClean="0">
                <a:latin typeface="ＭＳ ゴシック" panose="020B0609070205080204" pitchFamily="49" charset="-128"/>
                <a:ea typeface="ＭＳ ゴシック" panose="020B0609070205080204" pitchFamily="49" charset="-128"/>
              </a:rPr>
              <a:t>※</a:t>
            </a:r>
            <a:r>
              <a:rPr kumimoji="1" lang="ja-JP" altLang="en-US" dirty="0" smtClean="0">
                <a:latin typeface="ＭＳ ゴシック" panose="020B0609070205080204" pitchFamily="49" charset="-128"/>
                <a:ea typeface="ＭＳ ゴシック" panose="020B0609070205080204" pitchFamily="49" charset="-128"/>
              </a:rPr>
              <a:t>権利の内容を確認したらカードをクリックしましょう。</a:t>
            </a:r>
            <a:endParaRPr kumimoji="1" lang="ja-JP" altLang="en-US" dirty="0">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2275225402"/>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bg>
      <p:bgPr>
        <a:solidFill>
          <a:schemeClr val="accent6">
            <a:lumMod val="60000"/>
            <a:lumOff val="40000"/>
          </a:schemeClr>
        </a:solidFill>
        <a:effectLst/>
      </p:bgPr>
    </p:bg>
    <p:spTree>
      <p:nvGrpSpPr>
        <p:cNvPr id="1" name=""/>
        <p:cNvGrpSpPr/>
        <p:nvPr/>
      </p:nvGrpSpPr>
      <p:grpSpPr>
        <a:xfrm>
          <a:off x="0" y="0"/>
          <a:ext cx="0" cy="0"/>
          <a:chOff x="0" y="0"/>
          <a:chExt cx="0" cy="0"/>
        </a:xfrm>
      </p:grpSpPr>
      <p:sp>
        <p:nvSpPr>
          <p:cNvPr id="4" name="正方形/長方形 3">
            <a:hlinkClick r:id="rId2" action="ppaction://hlinksldjump"/>
          </p:cNvPr>
          <p:cNvSpPr/>
          <p:nvPr/>
        </p:nvSpPr>
        <p:spPr>
          <a:xfrm>
            <a:off x="1056000" y="747000"/>
            <a:ext cx="10080000" cy="5364000"/>
          </a:xfrm>
          <a:prstGeom prst="rect">
            <a:avLst/>
          </a:prstGeom>
          <a:solidFill>
            <a:schemeClr val="bg1"/>
          </a:solidFill>
          <a:ln>
            <a:noFill/>
          </a:ln>
          <a:effectLst>
            <a:outerShdw blurRad="50800" dist="889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360000" tIns="360000" rIns="360000" rtlCol="0" anchor="t"/>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3600" b="0" i="0" u="none" strike="noStrike" kern="120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r>
              <a:rPr kumimoji="1" lang="ja-JP" altLang="en-US" sz="3600" b="0" i="0" u="none" strike="noStrike" kern="120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第</a:t>
            </a:r>
            <a:r>
              <a:rPr kumimoji="1" lang="en-US" altLang="ja-JP" sz="3600" b="0" i="0" u="none" strike="noStrike" kern="120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15</a:t>
            </a:r>
            <a:r>
              <a:rPr kumimoji="1" lang="ja-JP" altLang="en-US" sz="3600" b="0" i="0" u="none" strike="noStrike" kern="120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条</a:t>
            </a:r>
            <a:r>
              <a:rPr kumimoji="1" lang="en-US" altLang="ja-JP" sz="3600" b="0" i="0" u="none" strike="noStrike" kern="120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r>
              <a:rPr kumimoji="1" lang="ja-JP" altLang="en-US" sz="3600" b="0" i="0" u="none" strike="noStrike" kern="120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集会を開ける</a:t>
            </a:r>
            <a:endParaRPr kumimoji="1" lang="en-US" altLang="ja-JP" sz="3600" b="0" i="0" u="none" strike="noStrike" kern="120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p>
            <a:pPr marL="0" marR="0" lvl="0" indent="0" algn="ctr" defTabSz="914400" rtl="0" eaLnBrk="1" fontAlgn="auto" latinLnBrk="0" hangingPunct="1">
              <a:lnSpc>
                <a:spcPts val="1600"/>
              </a:lnSpc>
              <a:spcBef>
                <a:spcPts val="0"/>
              </a:spcBef>
              <a:spcAft>
                <a:spcPts val="0"/>
              </a:spcAft>
              <a:buClrTx/>
              <a:buSzTx/>
              <a:buFontTx/>
              <a:buNone/>
              <a:tabLst/>
              <a:defRPr/>
            </a:pPr>
            <a:endParaRPr kumimoji="1" lang="en-US" altLang="ja-JP" sz="3200" b="0" i="0" u="none" strike="noStrike" kern="120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p>
            <a:pPr lvl="0"/>
            <a:r>
              <a:rPr lang="ja-JP" altLang="en-US" sz="2800" dirty="0">
                <a:solidFill>
                  <a:prstClr val="black"/>
                </a:solidFill>
                <a:latin typeface="ＭＳ ゴシック" panose="020B0609070205080204" pitchFamily="49" charset="-128"/>
                <a:ea typeface="ＭＳ ゴシック" panose="020B0609070205080204" pitchFamily="49" charset="-128"/>
              </a:rPr>
              <a:t>　子どもは自分たちの会を作ったり、その会に集まったりできます。ただし、他の人に迷惑をかけてはいけません。</a:t>
            </a:r>
            <a:endParaRPr kumimoji="1" lang="ja-JP" altLang="en-US" sz="2800" b="0" i="0" u="none" strike="noStrike" kern="120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endParaRPr>
          </a:p>
        </p:txBody>
      </p:sp>
      <p:pic>
        <p:nvPicPr>
          <p:cNvPr id="3" name="図 2">
            <a:hlinkClick r:id="rId2" action="ppaction://hlinksldjump"/>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806575" y="3177772"/>
            <a:ext cx="3113577" cy="2747274"/>
          </a:xfrm>
          <a:prstGeom prst="rect">
            <a:avLst/>
          </a:prstGeom>
        </p:spPr>
      </p:pic>
      <p:sp>
        <p:nvSpPr>
          <p:cNvPr id="2" name="スライド番号プレースホルダー 1"/>
          <p:cNvSpPr>
            <a:spLocks noGrp="1"/>
          </p:cNvSpPr>
          <p:nvPr>
            <p:ph type="sldNum" sz="quarter" idx="12"/>
          </p:nvPr>
        </p:nvSpPr>
        <p:spPr/>
        <p:txBody>
          <a:bodyPr/>
          <a:lstStyle/>
          <a:p>
            <a:fld id="{03C1F547-80DC-42C6-8BCF-3F1524EC96DA}" type="slidenum">
              <a:rPr kumimoji="1" lang="ja-JP" altLang="en-US" smtClean="0"/>
              <a:t>34</a:t>
            </a:fld>
            <a:endParaRPr kumimoji="1" lang="ja-JP" altLang="en-US" dirty="0"/>
          </a:p>
        </p:txBody>
      </p:sp>
      <p:sp>
        <p:nvSpPr>
          <p:cNvPr id="7" name="テキスト ボックス 6"/>
          <p:cNvSpPr txBox="1"/>
          <p:nvPr/>
        </p:nvSpPr>
        <p:spPr>
          <a:xfrm>
            <a:off x="5339080" y="6111000"/>
            <a:ext cx="6014720" cy="369332"/>
          </a:xfrm>
          <a:prstGeom prst="rect">
            <a:avLst/>
          </a:prstGeom>
          <a:noFill/>
        </p:spPr>
        <p:txBody>
          <a:bodyPr wrap="square" rtlCol="0">
            <a:spAutoFit/>
          </a:bodyPr>
          <a:lstStyle/>
          <a:p>
            <a:r>
              <a:rPr kumimoji="1" lang="en-US" altLang="ja-JP" dirty="0" smtClean="0">
                <a:latin typeface="ＭＳ ゴシック" panose="020B0609070205080204" pitchFamily="49" charset="-128"/>
                <a:ea typeface="ＭＳ ゴシック" panose="020B0609070205080204" pitchFamily="49" charset="-128"/>
              </a:rPr>
              <a:t>※</a:t>
            </a:r>
            <a:r>
              <a:rPr kumimoji="1" lang="ja-JP" altLang="en-US" dirty="0" smtClean="0">
                <a:latin typeface="ＭＳ ゴシック" panose="020B0609070205080204" pitchFamily="49" charset="-128"/>
                <a:ea typeface="ＭＳ ゴシック" panose="020B0609070205080204" pitchFamily="49" charset="-128"/>
              </a:rPr>
              <a:t>権利の内容を確認したらカードをクリックしましょう。</a:t>
            </a:r>
            <a:endParaRPr kumimoji="1" lang="ja-JP" altLang="en-US" dirty="0">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2191755783"/>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bg>
      <p:bgPr>
        <a:solidFill>
          <a:schemeClr val="accent6">
            <a:lumMod val="60000"/>
            <a:lumOff val="40000"/>
          </a:schemeClr>
        </a:solidFill>
        <a:effectLst/>
      </p:bgPr>
    </p:bg>
    <p:spTree>
      <p:nvGrpSpPr>
        <p:cNvPr id="1" name=""/>
        <p:cNvGrpSpPr/>
        <p:nvPr/>
      </p:nvGrpSpPr>
      <p:grpSpPr>
        <a:xfrm>
          <a:off x="0" y="0"/>
          <a:ext cx="0" cy="0"/>
          <a:chOff x="0" y="0"/>
          <a:chExt cx="0" cy="0"/>
        </a:xfrm>
      </p:grpSpPr>
      <p:sp>
        <p:nvSpPr>
          <p:cNvPr id="4" name="正方形/長方形 3">
            <a:hlinkClick r:id="rId2" action="ppaction://hlinksldjump"/>
          </p:cNvPr>
          <p:cNvSpPr/>
          <p:nvPr/>
        </p:nvSpPr>
        <p:spPr>
          <a:xfrm>
            <a:off x="1056000" y="747000"/>
            <a:ext cx="10080000" cy="5364000"/>
          </a:xfrm>
          <a:prstGeom prst="rect">
            <a:avLst/>
          </a:prstGeom>
          <a:solidFill>
            <a:schemeClr val="bg1"/>
          </a:solidFill>
          <a:ln>
            <a:noFill/>
          </a:ln>
          <a:effectLst>
            <a:outerShdw blurRad="50800" dist="889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360000" tIns="360000" rIns="360000" rtlCol="0" anchor="t"/>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3600" b="0" i="0" u="none" strike="noStrike" kern="120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r>
              <a:rPr kumimoji="1" lang="ja-JP" altLang="en-US" sz="3600" b="0" i="0" u="none" strike="noStrike" kern="120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第</a:t>
            </a:r>
            <a:r>
              <a:rPr kumimoji="1" lang="en-US" altLang="ja-JP" sz="3600" b="0" i="0" u="none" strike="noStrike" kern="120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16</a:t>
            </a:r>
            <a:r>
              <a:rPr kumimoji="1" lang="ja-JP" altLang="en-US" sz="3600" b="0" i="0" u="none" strike="noStrike" kern="120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条</a:t>
            </a:r>
            <a:r>
              <a:rPr kumimoji="1" lang="en-US" altLang="ja-JP" sz="3600" b="0" i="0" u="none" strike="noStrike" kern="120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r>
              <a:rPr kumimoji="1" lang="ja-JP" altLang="en-US" sz="3600" b="0" i="0" u="none" strike="noStrike" kern="120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プライバシーは守られる</a:t>
            </a:r>
            <a:endParaRPr kumimoji="1" lang="en-US" altLang="ja-JP" sz="3600" b="0" i="0" u="none" strike="noStrike" kern="120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p>
            <a:pPr marL="0" marR="0" lvl="0" indent="0" algn="ctr" defTabSz="914400" rtl="0" eaLnBrk="1" fontAlgn="auto" latinLnBrk="0" hangingPunct="1">
              <a:lnSpc>
                <a:spcPts val="1600"/>
              </a:lnSpc>
              <a:spcBef>
                <a:spcPts val="0"/>
              </a:spcBef>
              <a:spcAft>
                <a:spcPts val="0"/>
              </a:spcAft>
              <a:buClrTx/>
              <a:buSzTx/>
              <a:buFontTx/>
              <a:buNone/>
              <a:tabLst/>
              <a:defRPr/>
            </a:pPr>
            <a:endParaRPr kumimoji="1" lang="en-US" altLang="ja-JP" sz="3200" b="0" i="0" u="none" strike="noStrike" kern="120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p>
            <a:pPr lvl="0"/>
            <a:r>
              <a:rPr lang="ja-JP" altLang="en-US" sz="2800" dirty="0">
                <a:solidFill>
                  <a:prstClr val="black"/>
                </a:solidFill>
                <a:latin typeface="ＭＳ ゴシック" panose="020B0609070205080204" pitchFamily="49" charset="-128"/>
                <a:ea typeface="ＭＳ ゴシック" panose="020B0609070205080204" pitchFamily="49" charset="-128"/>
              </a:rPr>
              <a:t>　子どもは私生活をあばかれたり、名誉を傷つけられたりしません。国はそのような行為から子どもを守ります。</a:t>
            </a:r>
            <a:endParaRPr kumimoji="1" lang="ja-JP" altLang="en-US" sz="2800" b="0" i="0" u="none" strike="noStrike" kern="120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endParaRPr>
          </a:p>
        </p:txBody>
      </p:sp>
      <p:pic>
        <p:nvPicPr>
          <p:cNvPr id="2" name="図 1">
            <a:hlinkClick r:id="rId2" action="ppaction://hlinksldjump"/>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573909" y="3102413"/>
            <a:ext cx="3198984" cy="2822633"/>
          </a:xfrm>
          <a:prstGeom prst="rect">
            <a:avLst/>
          </a:prstGeom>
        </p:spPr>
      </p:pic>
      <p:sp>
        <p:nvSpPr>
          <p:cNvPr id="3" name="スライド番号プレースホルダー 2"/>
          <p:cNvSpPr>
            <a:spLocks noGrp="1"/>
          </p:cNvSpPr>
          <p:nvPr>
            <p:ph type="sldNum" sz="quarter" idx="12"/>
          </p:nvPr>
        </p:nvSpPr>
        <p:spPr/>
        <p:txBody>
          <a:bodyPr/>
          <a:lstStyle/>
          <a:p>
            <a:fld id="{03C1F547-80DC-42C6-8BCF-3F1524EC96DA}" type="slidenum">
              <a:rPr kumimoji="1" lang="ja-JP" altLang="en-US" smtClean="0"/>
              <a:t>35</a:t>
            </a:fld>
            <a:endParaRPr kumimoji="1" lang="ja-JP" altLang="en-US"/>
          </a:p>
        </p:txBody>
      </p:sp>
      <p:sp>
        <p:nvSpPr>
          <p:cNvPr id="7" name="テキスト ボックス 6"/>
          <p:cNvSpPr txBox="1"/>
          <p:nvPr/>
        </p:nvSpPr>
        <p:spPr>
          <a:xfrm>
            <a:off x="5339080" y="6106657"/>
            <a:ext cx="6014720" cy="369332"/>
          </a:xfrm>
          <a:prstGeom prst="rect">
            <a:avLst/>
          </a:prstGeom>
          <a:noFill/>
        </p:spPr>
        <p:txBody>
          <a:bodyPr wrap="square" rtlCol="0">
            <a:spAutoFit/>
          </a:bodyPr>
          <a:lstStyle/>
          <a:p>
            <a:r>
              <a:rPr kumimoji="1" lang="en-US" altLang="ja-JP" dirty="0" smtClean="0">
                <a:latin typeface="ＭＳ ゴシック" panose="020B0609070205080204" pitchFamily="49" charset="-128"/>
                <a:ea typeface="ＭＳ ゴシック" panose="020B0609070205080204" pitchFamily="49" charset="-128"/>
              </a:rPr>
              <a:t>※</a:t>
            </a:r>
            <a:r>
              <a:rPr kumimoji="1" lang="ja-JP" altLang="en-US" dirty="0" smtClean="0">
                <a:latin typeface="ＭＳ ゴシック" panose="020B0609070205080204" pitchFamily="49" charset="-128"/>
                <a:ea typeface="ＭＳ ゴシック" panose="020B0609070205080204" pitchFamily="49" charset="-128"/>
              </a:rPr>
              <a:t>権利の内容を確認したらカードをクリックしましょう。</a:t>
            </a:r>
            <a:endParaRPr kumimoji="1" lang="ja-JP" altLang="en-US" dirty="0">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1153985397"/>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bg>
      <p:bgPr>
        <a:solidFill>
          <a:schemeClr val="accent6">
            <a:lumMod val="60000"/>
            <a:lumOff val="40000"/>
          </a:schemeClr>
        </a:solidFill>
        <a:effectLst/>
      </p:bgPr>
    </p:bg>
    <p:spTree>
      <p:nvGrpSpPr>
        <p:cNvPr id="1" name=""/>
        <p:cNvGrpSpPr/>
        <p:nvPr/>
      </p:nvGrpSpPr>
      <p:grpSpPr>
        <a:xfrm>
          <a:off x="0" y="0"/>
          <a:ext cx="0" cy="0"/>
          <a:chOff x="0" y="0"/>
          <a:chExt cx="0" cy="0"/>
        </a:xfrm>
      </p:grpSpPr>
      <p:sp>
        <p:nvSpPr>
          <p:cNvPr id="4" name="正方形/長方形 3">
            <a:hlinkClick r:id="rId2" action="ppaction://hlinksldjump"/>
          </p:cNvPr>
          <p:cNvSpPr/>
          <p:nvPr/>
        </p:nvSpPr>
        <p:spPr>
          <a:xfrm>
            <a:off x="1056000" y="747000"/>
            <a:ext cx="10080000" cy="5364000"/>
          </a:xfrm>
          <a:prstGeom prst="rect">
            <a:avLst/>
          </a:prstGeom>
          <a:solidFill>
            <a:schemeClr val="bg1"/>
          </a:solidFill>
          <a:ln>
            <a:noFill/>
          </a:ln>
          <a:effectLst>
            <a:outerShdw blurRad="50800" dist="889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360000" tIns="360000" rIns="360000" rtlCol="0" anchor="t"/>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3600" b="0" i="0" u="none" strike="noStrike" kern="120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r>
              <a:rPr kumimoji="1" lang="ja-JP" altLang="en-US" sz="3600" b="0" i="0" u="none" strike="noStrike" kern="120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第</a:t>
            </a:r>
            <a:r>
              <a:rPr kumimoji="1" lang="en-US" altLang="ja-JP" sz="3600" b="0" i="0" u="none" strike="noStrike" kern="120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17</a:t>
            </a:r>
            <a:r>
              <a:rPr kumimoji="1" lang="ja-JP" altLang="en-US" sz="3600" b="0" i="0" u="none" strike="noStrike" kern="120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条</a:t>
            </a:r>
            <a:r>
              <a:rPr kumimoji="1" lang="en-US" altLang="ja-JP" sz="3600" b="0" i="0" u="none" strike="noStrike" kern="120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r>
              <a:rPr kumimoji="1" lang="ja-JP" altLang="en-US" sz="3600" b="0" i="0" u="none" strike="noStrike" kern="120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よい情報を手に入れられる</a:t>
            </a:r>
            <a:endParaRPr kumimoji="1" lang="en-US" altLang="ja-JP" sz="3600" b="0" i="0" u="none" strike="noStrike" kern="120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p>
            <a:pPr marL="0" marR="0" lvl="0" indent="0" algn="ctr" defTabSz="914400" rtl="0" eaLnBrk="1" fontAlgn="auto" latinLnBrk="0" hangingPunct="1">
              <a:lnSpc>
                <a:spcPts val="1600"/>
              </a:lnSpc>
              <a:spcBef>
                <a:spcPts val="0"/>
              </a:spcBef>
              <a:spcAft>
                <a:spcPts val="0"/>
              </a:spcAft>
              <a:buClrTx/>
              <a:buSzTx/>
              <a:buFontTx/>
              <a:buNone/>
              <a:tabLst/>
              <a:defRPr/>
            </a:pPr>
            <a:endParaRPr kumimoji="1" lang="en-US" altLang="ja-JP" sz="3200" b="0" i="0" u="none" strike="noStrike" kern="120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p>
            <a:pPr lvl="0"/>
            <a:r>
              <a:rPr lang="ja-JP" altLang="en-US" sz="2800" dirty="0">
                <a:solidFill>
                  <a:prstClr val="black"/>
                </a:solidFill>
                <a:latin typeface="ＭＳ ゴシック" panose="020B0609070205080204" pitchFamily="49" charset="-128"/>
                <a:ea typeface="ＭＳ ゴシック" panose="020B0609070205080204" pitchFamily="49" charset="-128"/>
              </a:rPr>
              <a:t>　子どもが心や体を成長させるためによい情報を手に入れられるよう、国はテレビ番組を作る人や本を作る人たちに働きかけます。</a:t>
            </a:r>
            <a:endParaRPr kumimoji="1" lang="ja-JP" altLang="en-US" sz="2800" b="0" i="0" u="none" strike="noStrike" kern="120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endParaRPr>
          </a:p>
        </p:txBody>
      </p:sp>
      <p:pic>
        <p:nvPicPr>
          <p:cNvPr id="3" name="図 2">
            <a:hlinkClick r:id="rId2" action="ppaction://hlinksldjump"/>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103062" y="3565730"/>
            <a:ext cx="2515723" cy="2219755"/>
          </a:xfrm>
          <a:prstGeom prst="rect">
            <a:avLst/>
          </a:prstGeom>
        </p:spPr>
      </p:pic>
      <p:sp>
        <p:nvSpPr>
          <p:cNvPr id="2" name="スライド番号プレースホルダー 1"/>
          <p:cNvSpPr>
            <a:spLocks noGrp="1"/>
          </p:cNvSpPr>
          <p:nvPr>
            <p:ph type="sldNum" sz="quarter" idx="12"/>
          </p:nvPr>
        </p:nvSpPr>
        <p:spPr/>
        <p:txBody>
          <a:bodyPr/>
          <a:lstStyle/>
          <a:p>
            <a:fld id="{03C1F547-80DC-42C6-8BCF-3F1524EC96DA}" type="slidenum">
              <a:rPr kumimoji="1" lang="ja-JP" altLang="en-US" smtClean="0"/>
              <a:t>36</a:t>
            </a:fld>
            <a:endParaRPr kumimoji="1" lang="ja-JP" altLang="en-US"/>
          </a:p>
        </p:txBody>
      </p:sp>
      <p:sp>
        <p:nvSpPr>
          <p:cNvPr id="7" name="テキスト ボックス 6"/>
          <p:cNvSpPr txBox="1"/>
          <p:nvPr/>
        </p:nvSpPr>
        <p:spPr>
          <a:xfrm>
            <a:off x="5339080" y="6111000"/>
            <a:ext cx="6014720" cy="369332"/>
          </a:xfrm>
          <a:prstGeom prst="rect">
            <a:avLst/>
          </a:prstGeom>
          <a:noFill/>
        </p:spPr>
        <p:txBody>
          <a:bodyPr wrap="square" rtlCol="0">
            <a:spAutoFit/>
          </a:bodyPr>
          <a:lstStyle/>
          <a:p>
            <a:r>
              <a:rPr kumimoji="1" lang="en-US" altLang="ja-JP" dirty="0" smtClean="0">
                <a:latin typeface="ＭＳ ゴシック" panose="020B0609070205080204" pitchFamily="49" charset="-128"/>
                <a:ea typeface="ＭＳ ゴシック" panose="020B0609070205080204" pitchFamily="49" charset="-128"/>
              </a:rPr>
              <a:t>※</a:t>
            </a:r>
            <a:r>
              <a:rPr kumimoji="1" lang="ja-JP" altLang="en-US" dirty="0" smtClean="0">
                <a:latin typeface="ＭＳ ゴシック" panose="020B0609070205080204" pitchFamily="49" charset="-128"/>
                <a:ea typeface="ＭＳ ゴシック" panose="020B0609070205080204" pitchFamily="49" charset="-128"/>
              </a:rPr>
              <a:t>権利の内容を確認したらカードをクリックしましょう。</a:t>
            </a:r>
            <a:endParaRPr kumimoji="1" lang="ja-JP" altLang="en-US" dirty="0">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3749391908"/>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bg>
      <p:bgPr>
        <a:solidFill>
          <a:schemeClr val="accent6">
            <a:lumMod val="60000"/>
            <a:lumOff val="40000"/>
          </a:schemeClr>
        </a:solidFill>
        <a:effectLst/>
      </p:bgPr>
    </p:bg>
    <p:spTree>
      <p:nvGrpSpPr>
        <p:cNvPr id="1" name=""/>
        <p:cNvGrpSpPr/>
        <p:nvPr/>
      </p:nvGrpSpPr>
      <p:grpSpPr>
        <a:xfrm>
          <a:off x="0" y="0"/>
          <a:ext cx="0" cy="0"/>
          <a:chOff x="0" y="0"/>
          <a:chExt cx="0" cy="0"/>
        </a:xfrm>
      </p:grpSpPr>
      <p:sp>
        <p:nvSpPr>
          <p:cNvPr id="4" name="正方形/長方形 3">
            <a:hlinkClick r:id="rId2" action="ppaction://hlinksldjump"/>
          </p:cNvPr>
          <p:cNvSpPr/>
          <p:nvPr/>
        </p:nvSpPr>
        <p:spPr>
          <a:xfrm>
            <a:off x="1056000" y="747000"/>
            <a:ext cx="10080000" cy="5364000"/>
          </a:xfrm>
          <a:prstGeom prst="rect">
            <a:avLst/>
          </a:prstGeom>
          <a:solidFill>
            <a:schemeClr val="bg1"/>
          </a:solidFill>
          <a:ln>
            <a:noFill/>
          </a:ln>
          <a:effectLst>
            <a:outerShdw blurRad="50800" dist="889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360000" tIns="360000" rIns="360000" rtlCol="0" anchor="t"/>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3600" b="0" i="0" u="none" strike="noStrike" kern="120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r>
              <a:rPr kumimoji="1" lang="ja-JP" altLang="en-US" sz="3600" b="0" i="0" u="none" strike="noStrike" kern="120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第</a:t>
            </a:r>
            <a:r>
              <a:rPr lang="en-US" altLang="ja-JP" sz="3600" dirty="0">
                <a:solidFill>
                  <a:prstClr val="black"/>
                </a:solidFill>
                <a:latin typeface="ＭＳ ゴシック" panose="020B0609070205080204" pitchFamily="49" charset="-128"/>
                <a:ea typeface="ＭＳ ゴシック" panose="020B0609070205080204" pitchFamily="49" charset="-128"/>
              </a:rPr>
              <a:t>23</a:t>
            </a:r>
            <a:r>
              <a:rPr kumimoji="1" lang="ja-JP" altLang="en-US" sz="3600" b="0" i="0" u="none" strike="noStrike" kern="120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条</a:t>
            </a:r>
            <a:r>
              <a:rPr kumimoji="1" lang="en-US" altLang="ja-JP" sz="3600" b="0" i="0" u="none" strike="noStrike" kern="120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r>
              <a:rPr kumimoji="1" lang="ja-JP" altLang="en-US" sz="3600" b="0" i="0" u="none" strike="noStrike" kern="120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障がいのある子どもの成長は</a:t>
            </a:r>
            <a:r>
              <a:rPr lang="ja-JP" altLang="en-US" sz="3600" dirty="0">
                <a:solidFill>
                  <a:prstClr val="black"/>
                </a:solidFill>
                <a:latin typeface="ＭＳ ゴシック" panose="020B0609070205080204" pitchFamily="49" charset="-128"/>
                <a:ea typeface="ＭＳ ゴシック" panose="020B0609070205080204" pitchFamily="49" charset="-128"/>
              </a:rPr>
              <a:t>保障</a:t>
            </a:r>
            <a:endParaRPr kumimoji="1" lang="en-US" altLang="ja-JP" sz="3600" b="0" i="0" u="none" strike="noStrike" kern="120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3600" dirty="0" smtClean="0">
                <a:solidFill>
                  <a:prstClr val="black"/>
                </a:solidFill>
                <a:latin typeface="ＭＳ ゴシック" panose="020B0609070205080204" pitchFamily="49" charset="-128"/>
                <a:ea typeface="ＭＳ ゴシック" panose="020B0609070205080204" pitchFamily="49" charset="-128"/>
              </a:rPr>
              <a:t>　　　　</a:t>
            </a:r>
            <a:r>
              <a:rPr lang="ja-JP" altLang="en-US" sz="3600" dirty="0">
                <a:solidFill>
                  <a:prstClr val="black"/>
                </a:solidFill>
                <a:latin typeface="ＭＳ ゴシック" panose="020B0609070205080204" pitchFamily="49" charset="-128"/>
                <a:ea typeface="ＭＳ ゴシック" panose="020B0609070205080204" pitchFamily="49" charset="-128"/>
              </a:rPr>
              <a:t>　</a:t>
            </a:r>
            <a:r>
              <a:rPr kumimoji="1" lang="ja-JP" altLang="en-US" sz="3600" b="0" i="0" u="none" strike="noStrike" kern="120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される</a:t>
            </a:r>
            <a:endParaRPr kumimoji="1" lang="en-US" altLang="ja-JP" sz="3600" b="0" i="0" u="none" strike="noStrike" kern="120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p>
            <a:pPr marL="0" marR="0" lvl="0" indent="0" algn="ctr" defTabSz="914400" rtl="0" eaLnBrk="1" fontAlgn="auto" latinLnBrk="0" hangingPunct="1">
              <a:lnSpc>
                <a:spcPts val="1600"/>
              </a:lnSpc>
              <a:spcBef>
                <a:spcPts val="0"/>
              </a:spcBef>
              <a:spcAft>
                <a:spcPts val="0"/>
              </a:spcAft>
              <a:buClrTx/>
              <a:buSzTx/>
              <a:buFontTx/>
              <a:buNone/>
              <a:tabLst/>
              <a:defRPr/>
            </a:pPr>
            <a:endParaRPr kumimoji="1" lang="en-US" altLang="ja-JP" sz="3200" b="0" i="0" u="none" strike="noStrike" kern="120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p>
            <a:pPr lvl="0"/>
            <a:r>
              <a:rPr lang="ja-JP" altLang="en-US" sz="2800" dirty="0">
                <a:solidFill>
                  <a:prstClr val="black"/>
                </a:solidFill>
                <a:latin typeface="ＭＳ ゴシック" panose="020B0609070205080204" pitchFamily="49" charset="-128"/>
                <a:ea typeface="ＭＳ ゴシック" panose="020B0609070205080204" pitchFamily="49" charset="-128"/>
              </a:rPr>
              <a:t>　障がいのある子どもができるだけ自立し、社会に参加しやすくなるよう、国はできるだけのことをします。</a:t>
            </a:r>
            <a:endParaRPr kumimoji="1" lang="ja-JP" altLang="en-US" sz="2800" b="0" i="0" u="none" strike="noStrike" kern="120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endParaRPr>
          </a:p>
        </p:txBody>
      </p:sp>
      <p:pic>
        <p:nvPicPr>
          <p:cNvPr id="3" name="図 2">
            <a:hlinkClick r:id="rId2" action="ppaction://hlinksldjump"/>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387542" y="3744995"/>
            <a:ext cx="2470725" cy="2180051"/>
          </a:xfrm>
          <a:prstGeom prst="rect">
            <a:avLst/>
          </a:prstGeom>
        </p:spPr>
      </p:pic>
      <p:sp>
        <p:nvSpPr>
          <p:cNvPr id="2" name="スライド番号プレースホルダー 1"/>
          <p:cNvSpPr>
            <a:spLocks noGrp="1"/>
          </p:cNvSpPr>
          <p:nvPr>
            <p:ph type="sldNum" sz="quarter" idx="12"/>
          </p:nvPr>
        </p:nvSpPr>
        <p:spPr/>
        <p:txBody>
          <a:bodyPr/>
          <a:lstStyle/>
          <a:p>
            <a:fld id="{03C1F547-80DC-42C6-8BCF-3F1524EC96DA}" type="slidenum">
              <a:rPr kumimoji="1" lang="ja-JP" altLang="en-US" smtClean="0"/>
              <a:t>37</a:t>
            </a:fld>
            <a:endParaRPr kumimoji="1" lang="ja-JP" altLang="en-US"/>
          </a:p>
        </p:txBody>
      </p:sp>
      <p:sp>
        <p:nvSpPr>
          <p:cNvPr id="7" name="テキスト ボックス 6"/>
          <p:cNvSpPr txBox="1"/>
          <p:nvPr/>
        </p:nvSpPr>
        <p:spPr>
          <a:xfrm>
            <a:off x="5339080" y="6116641"/>
            <a:ext cx="6014720" cy="369332"/>
          </a:xfrm>
          <a:prstGeom prst="rect">
            <a:avLst/>
          </a:prstGeom>
          <a:noFill/>
        </p:spPr>
        <p:txBody>
          <a:bodyPr wrap="square" rtlCol="0">
            <a:spAutoFit/>
          </a:bodyPr>
          <a:lstStyle/>
          <a:p>
            <a:r>
              <a:rPr kumimoji="1" lang="en-US" altLang="ja-JP" dirty="0" smtClean="0">
                <a:latin typeface="ＭＳ ゴシック" panose="020B0609070205080204" pitchFamily="49" charset="-128"/>
                <a:ea typeface="ＭＳ ゴシック" panose="020B0609070205080204" pitchFamily="49" charset="-128"/>
              </a:rPr>
              <a:t>※</a:t>
            </a:r>
            <a:r>
              <a:rPr kumimoji="1" lang="ja-JP" altLang="en-US" dirty="0" smtClean="0">
                <a:latin typeface="ＭＳ ゴシック" panose="020B0609070205080204" pitchFamily="49" charset="-128"/>
                <a:ea typeface="ＭＳ ゴシック" panose="020B0609070205080204" pitchFamily="49" charset="-128"/>
              </a:rPr>
              <a:t>権利の内容を確認したらカードをクリックしましょう。</a:t>
            </a:r>
            <a:endParaRPr kumimoji="1" lang="ja-JP" altLang="en-US" dirty="0">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4185849339"/>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bg>
      <p:bgPr>
        <a:solidFill>
          <a:schemeClr val="accent6">
            <a:lumMod val="60000"/>
            <a:lumOff val="40000"/>
          </a:schemeClr>
        </a:solidFill>
        <a:effectLst/>
      </p:bgPr>
    </p:bg>
    <p:spTree>
      <p:nvGrpSpPr>
        <p:cNvPr id="1" name=""/>
        <p:cNvGrpSpPr/>
        <p:nvPr/>
      </p:nvGrpSpPr>
      <p:grpSpPr>
        <a:xfrm>
          <a:off x="0" y="0"/>
          <a:ext cx="0" cy="0"/>
          <a:chOff x="0" y="0"/>
          <a:chExt cx="0" cy="0"/>
        </a:xfrm>
      </p:grpSpPr>
      <p:sp>
        <p:nvSpPr>
          <p:cNvPr id="4" name="正方形/長方形 3">
            <a:hlinkClick r:id="rId2" action="ppaction://hlinksldjump"/>
          </p:cNvPr>
          <p:cNvSpPr/>
          <p:nvPr/>
        </p:nvSpPr>
        <p:spPr>
          <a:xfrm>
            <a:off x="1056000" y="747000"/>
            <a:ext cx="10080000" cy="5364000"/>
          </a:xfrm>
          <a:prstGeom prst="rect">
            <a:avLst/>
          </a:prstGeom>
          <a:solidFill>
            <a:schemeClr val="bg1"/>
          </a:solidFill>
          <a:ln>
            <a:noFill/>
          </a:ln>
          <a:effectLst>
            <a:outerShdw blurRad="50800" dist="889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360000" tIns="360000" rIns="360000" rtlCol="0" anchor="t"/>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3600" b="0" i="0" u="none" strike="noStrike" kern="120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r>
              <a:rPr kumimoji="1" lang="ja-JP" altLang="en-US" sz="3600" b="0" i="0" u="none" strike="noStrike" kern="120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第</a:t>
            </a:r>
            <a:r>
              <a:rPr lang="en-US" altLang="ja-JP" sz="3600" dirty="0" smtClean="0">
                <a:solidFill>
                  <a:prstClr val="black"/>
                </a:solidFill>
                <a:latin typeface="ＭＳ ゴシック" panose="020B0609070205080204" pitchFamily="49" charset="-128"/>
                <a:ea typeface="ＭＳ ゴシック" panose="020B0609070205080204" pitchFamily="49" charset="-128"/>
              </a:rPr>
              <a:t>2</a:t>
            </a:r>
            <a:r>
              <a:rPr lang="en-US" altLang="ja-JP" sz="3600" dirty="0">
                <a:solidFill>
                  <a:prstClr val="black"/>
                </a:solidFill>
                <a:latin typeface="ＭＳ ゴシック" panose="020B0609070205080204" pitchFamily="49" charset="-128"/>
                <a:ea typeface="ＭＳ ゴシック" panose="020B0609070205080204" pitchFamily="49" charset="-128"/>
              </a:rPr>
              <a:t>4</a:t>
            </a:r>
            <a:r>
              <a:rPr kumimoji="1" lang="ja-JP" altLang="en-US" sz="3600" b="0" i="0" u="none" strike="noStrike" kern="120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条</a:t>
            </a:r>
            <a:r>
              <a:rPr kumimoji="1" lang="en-US" altLang="ja-JP" sz="3600" b="0" i="0" u="none" strike="noStrike" kern="120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r>
              <a:rPr kumimoji="1" lang="ja-JP" altLang="en-US" sz="3600" b="0" i="0" u="none" strike="noStrike" kern="120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健康を保てる</a:t>
            </a:r>
            <a:endParaRPr kumimoji="1" lang="en-US" altLang="ja-JP" sz="3600" b="0" i="0" u="none" strike="noStrike" kern="120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p>
            <a:pPr marL="0" marR="0" lvl="0" indent="0" algn="ctr" defTabSz="914400" rtl="0" eaLnBrk="1" fontAlgn="auto" latinLnBrk="0" hangingPunct="1">
              <a:lnSpc>
                <a:spcPts val="1600"/>
              </a:lnSpc>
              <a:spcBef>
                <a:spcPts val="0"/>
              </a:spcBef>
              <a:spcAft>
                <a:spcPts val="0"/>
              </a:spcAft>
              <a:buClrTx/>
              <a:buSzTx/>
              <a:buFontTx/>
              <a:buNone/>
              <a:tabLst/>
              <a:defRPr/>
            </a:pPr>
            <a:endParaRPr kumimoji="1" lang="en-US" altLang="ja-JP" sz="3200" b="0" i="0" u="none" strike="noStrike" kern="120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p>
            <a:pPr lvl="0"/>
            <a:r>
              <a:rPr lang="ja-JP" altLang="en-US" sz="2800" dirty="0">
                <a:solidFill>
                  <a:prstClr val="black"/>
                </a:solidFill>
                <a:latin typeface="ＭＳ ゴシック" panose="020B0609070205080204" pitchFamily="49" charset="-128"/>
                <a:ea typeface="ＭＳ ゴシック" panose="020B0609070205080204" pitchFamily="49" charset="-128"/>
              </a:rPr>
              <a:t>　子どもは健康を保てます。子どもが病気の治療や予防を受けられるよう、国はできるだけのことをします。</a:t>
            </a:r>
            <a:endParaRPr kumimoji="1" lang="ja-JP" altLang="en-US" sz="2800" b="0" i="0" u="none" strike="noStrike" kern="120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endParaRPr>
          </a:p>
        </p:txBody>
      </p:sp>
      <p:pic>
        <p:nvPicPr>
          <p:cNvPr id="2" name="図 1">
            <a:hlinkClick r:id="rId2" action="ppaction://hlinksldjump"/>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549803" y="3176169"/>
            <a:ext cx="3115394" cy="2748877"/>
          </a:xfrm>
          <a:prstGeom prst="rect">
            <a:avLst/>
          </a:prstGeom>
        </p:spPr>
      </p:pic>
      <p:sp>
        <p:nvSpPr>
          <p:cNvPr id="3" name="スライド番号プレースホルダー 2"/>
          <p:cNvSpPr>
            <a:spLocks noGrp="1"/>
          </p:cNvSpPr>
          <p:nvPr>
            <p:ph type="sldNum" sz="quarter" idx="12"/>
          </p:nvPr>
        </p:nvSpPr>
        <p:spPr/>
        <p:txBody>
          <a:bodyPr/>
          <a:lstStyle/>
          <a:p>
            <a:fld id="{03C1F547-80DC-42C6-8BCF-3F1524EC96DA}" type="slidenum">
              <a:rPr kumimoji="1" lang="ja-JP" altLang="en-US" smtClean="0"/>
              <a:t>38</a:t>
            </a:fld>
            <a:endParaRPr kumimoji="1" lang="ja-JP" altLang="en-US"/>
          </a:p>
        </p:txBody>
      </p:sp>
      <p:sp>
        <p:nvSpPr>
          <p:cNvPr id="7" name="テキスト ボックス 6"/>
          <p:cNvSpPr txBox="1"/>
          <p:nvPr/>
        </p:nvSpPr>
        <p:spPr>
          <a:xfrm>
            <a:off x="5339080" y="6111000"/>
            <a:ext cx="6014720" cy="369332"/>
          </a:xfrm>
          <a:prstGeom prst="rect">
            <a:avLst/>
          </a:prstGeom>
          <a:noFill/>
        </p:spPr>
        <p:txBody>
          <a:bodyPr wrap="square" rtlCol="0">
            <a:spAutoFit/>
          </a:bodyPr>
          <a:lstStyle/>
          <a:p>
            <a:r>
              <a:rPr kumimoji="1" lang="en-US" altLang="ja-JP" dirty="0" smtClean="0">
                <a:latin typeface="ＭＳ ゴシック" panose="020B0609070205080204" pitchFamily="49" charset="-128"/>
                <a:ea typeface="ＭＳ ゴシック" panose="020B0609070205080204" pitchFamily="49" charset="-128"/>
              </a:rPr>
              <a:t>※</a:t>
            </a:r>
            <a:r>
              <a:rPr kumimoji="1" lang="ja-JP" altLang="en-US" dirty="0" smtClean="0">
                <a:latin typeface="ＭＳ ゴシック" panose="020B0609070205080204" pitchFamily="49" charset="-128"/>
                <a:ea typeface="ＭＳ ゴシック" panose="020B0609070205080204" pitchFamily="49" charset="-128"/>
              </a:rPr>
              <a:t>権利の内容を確認したらカードをクリックしましょう。</a:t>
            </a:r>
            <a:endParaRPr kumimoji="1" lang="ja-JP" altLang="en-US" dirty="0">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2104413300"/>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bg>
      <p:bgPr>
        <a:solidFill>
          <a:schemeClr val="accent6">
            <a:lumMod val="60000"/>
            <a:lumOff val="40000"/>
          </a:schemeClr>
        </a:solidFill>
        <a:effectLst/>
      </p:bgPr>
    </p:bg>
    <p:spTree>
      <p:nvGrpSpPr>
        <p:cNvPr id="1" name=""/>
        <p:cNvGrpSpPr/>
        <p:nvPr/>
      </p:nvGrpSpPr>
      <p:grpSpPr>
        <a:xfrm>
          <a:off x="0" y="0"/>
          <a:ext cx="0" cy="0"/>
          <a:chOff x="0" y="0"/>
          <a:chExt cx="0" cy="0"/>
        </a:xfrm>
      </p:grpSpPr>
      <p:sp>
        <p:nvSpPr>
          <p:cNvPr id="4" name="正方形/長方形 3">
            <a:hlinkClick r:id="rId2" action="ppaction://hlinksldjump"/>
          </p:cNvPr>
          <p:cNvSpPr/>
          <p:nvPr/>
        </p:nvSpPr>
        <p:spPr>
          <a:xfrm>
            <a:off x="765441" y="747000"/>
            <a:ext cx="10661119" cy="5364000"/>
          </a:xfrm>
          <a:prstGeom prst="rect">
            <a:avLst/>
          </a:prstGeom>
          <a:solidFill>
            <a:schemeClr val="bg1"/>
          </a:solidFill>
          <a:ln>
            <a:noFill/>
          </a:ln>
          <a:effectLst>
            <a:outerShdw blurRad="50800" dist="889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360000" tIns="360000" rIns="360000" rtlCol="0" anchor="t"/>
          <a:lstStyle/>
          <a:p>
            <a:pPr lvl="0">
              <a:defRPr/>
            </a:pPr>
            <a:r>
              <a:rPr kumimoji="1" lang="en-US" altLang="ja-JP" sz="3600" b="0" i="0" u="none" strike="noStrike" kern="120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r>
              <a:rPr kumimoji="1" lang="ja-JP" altLang="en-US" sz="3600" b="0" i="0" u="none" strike="noStrike" kern="120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第</a:t>
            </a:r>
            <a:r>
              <a:rPr kumimoji="1" lang="en-US" altLang="ja-JP" sz="3600" b="0" i="0" u="none" strike="noStrike" kern="120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25</a:t>
            </a:r>
            <a:r>
              <a:rPr kumimoji="1" lang="ja-JP" altLang="en-US" sz="3600" b="0" i="0" u="none" strike="noStrike" kern="120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条</a:t>
            </a:r>
            <a:r>
              <a:rPr kumimoji="1" lang="en-US" altLang="ja-JP" sz="3600" b="0" i="0" u="none" strike="noStrike" kern="120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r>
              <a:rPr kumimoji="1" lang="ja-JP" altLang="en-US" sz="3600" b="0" i="0" u="none" strike="noStrike" kern="120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よい治療を受けられる</a:t>
            </a:r>
            <a:r>
              <a:rPr lang="ja-JP" altLang="en-US" sz="3600" dirty="0" smtClean="0">
                <a:solidFill>
                  <a:prstClr val="black"/>
                </a:solidFill>
                <a:latin typeface="ＭＳ ゴシック" panose="020B0609070205080204" pitchFamily="49" charset="-128"/>
                <a:ea typeface="ＭＳ ゴシック" panose="020B0609070205080204" pitchFamily="49" charset="-128"/>
              </a:rPr>
              <a:t>　</a:t>
            </a:r>
            <a:endParaRPr lang="en-US" altLang="ja-JP" sz="3600" dirty="0" smtClean="0">
              <a:solidFill>
                <a:prstClr val="black"/>
              </a:solidFill>
              <a:latin typeface="ＭＳ ゴシック" panose="020B0609070205080204" pitchFamily="49" charset="-128"/>
              <a:ea typeface="ＭＳ ゴシック" panose="020B0609070205080204" pitchFamily="49" charset="-128"/>
            </a:endParaRPr>
          </a:p>
          <a:p>
            <a:pPr lvl="0">
              <a:lnSpc>
                <a:spcPts val="1200"/>
              </a:lnSpc>
            </a:pPr>
            <a:r>
              <a:rPr lang="ja-JP" altLang="en-US" sz="2800" dirty="0" smtClean="0">
                <a:solidFill>
                  <a:prstClr val="black"/>
                </a:solidFill>
                <a:latin typeface="ＭＳ ゴシック" panose="020B0609070205080204" pitchFamily="49" charset="-128"/>
                <a:ea typeface="ＭＳ ゴシック" panose="020B0609070205080204" pitchFamily="49" charset="-128"/>
              </a:rPr>
              <a:t>　</a:t>
            </a:r>
            <a:endParaRPr lang="en-US" altLang="ja-JP" sz="2800" dirty="0" smtClean="0">
              <a:solidFill>
                <a:prstClr val="black"/>
              </a:solidFill>
              <a:latin typeface="ＭＳ ゴシック" panose="020B0609070205080204" pitchFamily="49" charset="-128"/>
              <a:ea typeface="ＭＳ ゴシック" panose="020B0609070205080204" pitchFamily="49" charset="-128"/>
            </a:endParaRPr>
          </a:p>
          <a:p>
            <a:pPr lvl="0"/>
            <a:r>
              <a:rPr lang="ja-JP" altLang="en-US" sz="2800" dirty="0" smtClean="0">
                <a:solidFill>
                  <a:prstClr val="black"/>
                </a:solidFill>
                <a:latin typeface="ＭＳ ゴシック" panose="020B0609070205080204" pitchFamily="49" charset="-128"/>
                <a:ea typeface="ＭＳ ゴシック" panose="020B0609070205080204" pitchFamily="49" charset="-128"/>
              </a:rPr>
              <a:t>　</a:t>
            </a:r>
            <a:r>
              <a:rPr lang="ja-JP" altLang="en-US" sz="2800" dirty="0">
                <a:solidFill>
                  <a:prstClr val="black"/>
                </a:solidFill>
                <a:latin typeface="ＭＳ ゴシック" panose="020B0609070205080204" pitchFamily="49" charset="-128"/>
                <a:ea typeface="ＭＳ ゴシック" panose="020B0609070205080204" pitchFamily="49" charset="-128"/>
              </a:rPr>
              <a:t>心や体の治療を必要とする子どもは、よい</a:t>
            </a:r>
            <a:r>
              <a:rPr lang="ja-JP" altLang="en-US" sz="2800" dirty="0" smtClean="0">
                <a:solidFill>
                  <a:prstClr val="black"/>
                </a:solidFill>
                <a:latin typeface="ＭＳ ゴシック" panose="020B0609070205080204" pitchFamily="49" charset="-128"/>
                <a:ea typeface="ＭＳ ゴシック" panose="020B0609070205080204" pitchFamily="49" charset="-128"/>
              </a:rPr>
              <a:t>治療</a:t>
            </a:r>
            <a:endParaRPr lang="en-US" altLang="ja-JP" sz="2800" dirty="0" smtClean="0">
              <a:solidFill>
                <a:prstClr val="black"/>
              </a:solidFill>
              <a:latin typeface="ＭＳ ゴシック" panose="020B0609070205080204" pitchFamily="49" charset="-128"/>
              <a:ea typeface="ＭＳ ゴシック" panose="020B0609070205080204" pitchFamily="49" charset="-128"/>
            </a:endParaRPr>
          </a:p>
          <a:p>
            <a:pPr lvl="0"/>
            <a:r>
              <a:rPr lang="ja-JP" altLang="en-US" sz="2800" dirty="0" smtClean="0">
                <a:solidFill>
                  <a:prstClr val="black"/>
                </a:solidFill>
                <a:latin typeface="ＭＳ ゴシック" panose="020B0609070205080204" pitchFamily="49" charset="-128"/>
                <a:ea typeface="ＭＳ ゴシック" panose="020B0609070205080204" pitchFamily="49" charset="-128"/>
              </a:rPr>
              <a:t>を</a:t>
            </a:r>
            <a:r>
              <a:rPr lang="ja-JP" altLang="en-US" sz="2800" dirty="0">
                <a:solidFill>
                  <a:prstClr val="black"/>
                </a:solidFill>
                <a:latin typeface="ＭＳ ゴシック" panose="020B0609070205080204" pitchFamily="49" charset="-128"/>
                <a:ea typeface="ＭＳ ゴシック" panose="020B0609070205080204" pitchFamily="49" charset="-128"/>
              </a:rPr>
              <a:t>受けられるよう、国に定期的に病院などの</a:t>
            </a:r>
            <a:r>
              <a:rPr lang="ja-JP" altLang="en-US" sz="2800" dirty="0" smtClean="0">
                <a:solidFill>
                  <a:prstClr val="black"/>
                </a:solidFill>
                <a:latin typeface="ＭＳ ゴシック" panose="020B0609070205080204" pitchFamily="49" charset="-128"/>
                <a:ea typeface="ＭＳ ゴシック" panose="020B0609070205080204" pitchFamily="49" charset="-128"/>
              </a:rPr>
              <a:t>状況</a:t>
            </a:r>
            <a:endParaRPr lang="en-US" altLang="ja-JP" sz="2800" dirty="0" smtClean="0">
              <a:solidFill>
                <a:prstClr val="black"/>
              </a:solidFill>
              <a:latin typeface="ＭＳ ゴシック" panose="020B0609070205080204" pitchFamily="49" charset="-128"/>
              <a:ea typeface="ＭＳ ゴシック" panose="020B0609070205080204" pitchFamily="49" charset="-128"/>
            </a:endParaRPr>
          </a:p>
          <a:p>
            <a:pPr lvl="0"/>
            <a:r>
              <a:rPr lang="ja-JP" altLang="en-US" sz="2800" dirty="0" smtClean="0">
                <a:solidFill>
                  <a:prstClr val="black"/>
                </a:solidFill>
                <a:latin typeface="ＭＳ ゴシック" panose="020B0609070205080204" pitchFamily="49" charset="-128"/>
                <a:ea typeface="ＭＳ ゴシック" panose="020B0609070205080204" pitchFamily="49" charset="-128"/>
              </a:rPr>
              <a:t>を</a:t>
            </a:r>
            <a:r>
              <a:rPr lang="ja-JP" altLang="en-US" sz="2800" dirty="0">
                <a:solidFill>
                  <a:prstClr val="black"/>
                </a:solidFill>
                <a:latin typeface="ＭＳ ゴシック" panose="020B0609070205080204" pitchFamily="49" charset="-128"/>
                <a:ea typeface="ＭＳ ゴシック" panose="020B0609070205080204" pitchFamily="49" charset="-128"/>
              </a:rPr>
              <a:t>チェックしてもらえます。</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3600" b="0" i="0" u="none" strike="noStrike" kern="120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sz="3600" dirty="0" smtClean="0">
                <a:solidFill>
                  <a:prstClr val="black"/>
                </a:solidFill>
                <a:latin typeface="ＭＳ ゴシック" panose="020B0609070205080204" pitchFamily="49" charset="-128"/>
                <a:ea typeface="ＭＳ ゴシック" panose="020B0609070205080204" pitchFamily="49" charset="-128"/>
              </a:rPr>
              <a:t>【</a:t>
            </a:r>
            <a:r>
              <a:rPr lang="ja-JP" altLang="en-US" sz="3600" dirty="0" smtClean="0">
                <a:solidFill>
                  <a:prstClr val="black"/>
                </a:solidFill>
                <a:latin typeface="ＭＳ ゴシック" panose="020B0609070205080204" pitchFamily="49" charset="-128"/>
                <a:ea typeface="ＭＳ ゴシック" panose="020B0609070205080204" pitchFamily="49" charset="-128"/>
              </a:rPr>
              <a:t>第</a:t>
            </a:r>
            <a:r>
              <a:rPr lang="en-US" altLang="ja-JP" sz="3600" dirty="0" smtClean="0">
                <a:solidFill>
                  <a:prstClr val="black"/>
                </a:solidFill>
                <a:latin typeface="ＭＳ ゴシック" panose="020B0609070205080204" pitchFamily="49" charset="-128"/>
                <a:ea typeface="ＭＳ ゴシック" panose="020B0609070205080204" pitchFamily="49" charset="-128"/>
              </a:rPr>
              <a:t>26</a:t>
            </a:r>
            <a:r>
              <a:rPr lang="ja-JP" altLang="en-US" sz="3600" dirty="0" smtClean="0">
                <a:solidFill>
                  <a:prstClr val="black"/>
                </a:solidFill>
                <a:latin typeface="ＭＳ ゴシック" panose="020B0609070205080204" pitchFamily="49" charset="-128"/>
                <a:ea typeface="ＭＳ ゴシック" panose="020B0609070205080204" pitchFamily="49" charset="-128"/>
              </a:rPr>
              <a:t>条</a:t>
            </a:r>
            <a:r>
              <a:rPr lang="en-US" altLang="ja-JP" sz="3600" dirty="0" smtClean="0">
                <a:solidFill>
                  <a:prstClr val="black"/>
                </a:solidFill>
                <a:latin typeface="ＭＳ ゴシック" panose="020B0609070205080204" pitchFamily="49" charset="-128"/>
                <a:ea typeface="ＭＳ ゴシック" panose="020B0609070205080204" pitchFamily="49" charset="-128"/>
              </a:rPr>
              <a:t>】</a:t>
            </a:r>
            <a:r>
              <a:rPr lang="ja-JP" altLang="en-US" sz="3600" dirty="0" smtClean="0">
                <a:solidFill>
                  <a:prstClr val="black"/>
                </a:solidFill>
                <a:latin typeface="ＭＳ ゴシック" panose="020B0609070205080204" pitchFamily="49" charset="-128"/>
                <a:ea typeface="ＭＳ ゴシック" panose="020B0609070205080204" pitchFamily="49" charset="-128"/>
              </a:rPr>
              <a:t>医療保険などを受けられる</a:t>
            </a:r>
            <a:endParaRPr lang="en-US" altLang="ja-JP" sz="3600" dirty="0" smtClean="0">
              <a:solidFill>
                <a:prstClr val="black"/>
              </a:solidFill>
              <a:latin typeface="ＭＳ ゴシック" panose="020B0609070205080204" pitchFamily="49" charset="-128"/>
              <a:ea typeface="ＭＳ ゴシック" panose="020B0609070205080204" pitchFamily="49" charset="-128"/>
            </a:endParaRPr>
          </a:p>
          <a:p>
            <a:pPr lvl="0">
              <a:lnSpc>
                <a:spcPts val="1200"/>
              </a:lnSpc>
            </a:pPr>
            <a:r>
              <a:rPr kumimoji="1" lang="ja-JP" altLang="en-US" sz="28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　</a:t>
            </a:r>
            <a:endParaRPr kumimoji="1" lang="en-US" altLang="ja-JP" sz="2800" b="0" i="0" u="none" strike="noStrike" kern="120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p>
            <a:pPr lvl="0"/>
            <a:r>
              <a:rPr lang="ja-JP" altLang="en-US" sz="2800" dirty="0" smtClean="0">
                <a:solidFill>
                  <a:prstClr val="black"/>
                </a:solidFill>
                <a:latin typeface="ＭＳ ゴシック" panose="020B0609070205080204" pitchFamily="49" charset="-128"/>
                <a:ea typeface="ＭＳ ゴシック" panose="020B0609070205080204" pitchFamily="49" charset="-128"/>
              </a:rPr>
              <a:t>　</a:t>
            </a:r>
            <a:r>
              <a:rPr lang="ja-JP" altLang="en-US" sz="2800" dirty="0">
                <a:solidFill>
                  <a:prstClr val="black"/>
                </a:solidFill>
                <a:latin typeface="ＭＳ ゴシック" panose="020B0609070205080204" pitchFamily="49" charset="-128"/>
                <a:ea typeface="ＭＳ ゴシック" panose="020B0609070205080204" pitchFamily="49" charset="-128"/>
              </a:rPr>
              <a:t>子どもは、医療保険などのサービスを</a:t>
            </a:r>
            <a:r>
              <a:rPr lang="ja-JP" altLang="en-US" sz="2800" dirty="0" smtClean="0">
                <a:solidFill>
                  <a:prstClr val="black"/>
                </a:solidFill>
                <a:latin typeface="ＭＳ ゴシック" panose="020B0609070205080204" pitchFamily="49" charset="-128"/>
                <a:ea typeface="ＭＳ ゴシック" panose="020B0609070205080204" pitchFamily="49" charset="-128"/>
              </a:rPr>
              <a:t>受けられ</a:t>
            </a:r>
            <a:endParaRPr lang="en-US" altLang="ja-JP" sz="2800" dirty="0" smtClean="0">
              <a:solidFill>
                <a:prstClr val="black"/>
              </a:solidFill>
              <a:latin typeface="ＭＳ ゴシック" panose="020B0609070205080204" pitchFamily="49" charset="-128"/>
              <a:ea typeface="ＭＳ ゴシック" panose="020B0609070205080204" pitchFamily="49" charset="-128"/>
            </a:endParaRPr>
          </a:p>
          <a:p>
            <a:pPr lvl="0"/>
            <a:r>
              <a:rPr lang="ja-JP" altLang="en-US" sz="2800" dirty="0" smtClean="0">
                <a:solidFill>
                  <a:prstClr val="black"/>
                </a:solidFill>
                <a:latin typeface="ＭＳ ゴシック" panose="020B0609070205080204" pitchFamily="49" charset="-128"/>
                <a:ea typeface="ＭＳ ゴシック" panose="020B0609070205080204" pitchFamily="49" charset="-128"/>
              </a:rPr>
              <a:t>ます</a:t>
            </a:r>
            <a:r>
              <a:rPr lang="ja-JP" altLang="en-US" sz="2800" dirty="0">
                <a:solidFill>
                  <a:prstClr val="black"/>
                </a:solidFill>
                <a:latin typeface="ＭＳ ゴシック" panose="020B0609070205080204" pitchFamily="49" charset="-128"/>
                <a:ea typeface="ＭＳ ゴシック" panose="020B0609070205080204" pitchFamily="49" charset="-128"/>
              </a:rPr>
              <a:t>。家計が苦しいなどの家庭の事情を</a:t>
            </a:r>
            <a:r>
              <a:rPr lang="ja-JP" altLang="en-US" sz="2800" dirty="0" err="1">
                <a:solidFill>
                  <a:prstClr val="black"/>
                </a:solidFill>
                <a:latin typeface="ＭＳ ゴシック" panose="020B0609070205080204" pitchFamily="49" charset="-128"/>
                <a:ea typeface="ＭＳ ゴシック" panose="020B0609070205080204" pitchFamily="49" charset="-128"/>
              </a:rPr>
              <a:t>考えな</a:t>
            </a:r>
            <a:r>
              <a:rPr lang="ja-JP" altLang="en-US" sz="2800" dirty="0" smtClean="0">
                <a:solidFill>
                  <a:prstClr val="black"/>
                </a:solidFill>
                <a:latin typeface="ＭＳ ゴシック" panose="020B0609070205080204" pitchFamily="49" charset="-128"/>
                <a:ea typeface="ＭＳ ゴシック" panose="020B0609070205080204" pitchFamily="49" charset="-128"/>
              </a:rPr>
              <a:t>が</a:t>
            </a:r>
            <a:endParaRPr lang="en-US" altLang="ja-JP" sz="2800" dirty="0" smtClean="0">
              <a:solidFill>
                <a:prstClr val="black"/>
              </a:solidFill>
              <a:latin typeface="ＭＳ ゴシック" panose="020B0609070205080204" pitchFamily="49" charset="-128"/>
              <a:ea typeface="ＭＳ ゴシック" panose="020B0609070205080204" pitchFamily="49" charset="-128"/>
            </a:endParaRPr>
          </a:p>
          <a:p>
            <a:pPr lvl="0"/>
            <a:r>
              <a:rPr lang="ja-JP" altLang="en-US" sz="2800" dirty="0" smtClean="0">
                <a:solidFill>
                  <a:prstClr val="black"/>
                </a:solidFill>
                <a:latin typeface="ＭＳ ゴシック" panose="020B0609070205080204" pitchFamily="49" charset="-128"/>
                <a:ea typeface="ＭＳ ゴシック" panose="020B0609070205080204" pitchFamily="49" charset="-128"/>
              </a:rPr>
              <a:t>ら</a:t>
            </a:r>
            <a:r>
              <a:rPr lang="ja-JP" altLang="en-US" sz="2800" dirty="0">
                <a:solidFill>
                  <a:prstClr val="black"/>
                </a:solidFill>
                <a:latin typeface="ＭＳ ゴシック" panose="020B0609070205080204" pitchFamily="49" charset="-128"/>
                <a:ea typeface="ＭＳ ゴシック" panose="020B0609070205080204" pitchFamily="49" charset="-128"/>
              </a:rPr>
              <a:t>、国はサービスをします。</a:t>
            </a:r>
            <a:endParaRPr kumimoji="1" lang="en-US" altLang="ja-JP" sz="2800" b="0" i="0" u="none" strike="noStrike" kern="120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p:txBody>
      </p:sp>
      <p:pic>
        <p:nvPicPr>
          <p:cNvPr id="3" name="図 2">
            <a:hlinkClick r:id="rId2" action="ppaction://hlinksldjump"/>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256914" y="1262080"/>
            <a:ext cx="1955738" cy="1725651"/>
          </a:xfrm>
          <a:prstGeom prst="rect">
            <a:avLst/>
          </a:prstGeom>
        </p:spPr>
      </p:pic>
      <p:pic>
        <p:nvPicPr>
          <p:cNvPr id="6" name="図 5">
            <a:hlinkClick r:id="rId2" action="ppaction://hlinksldjump"/>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9115766" y="3630818"/>
            <a:ext cx="2238033" cy="1974735"/>
          </a:xfrm>
          <a:prstGeom prst="rect">
            <a:avLst/>
          </a:prstGeom>
        </p:spPr>
      </p:pic>
      <p:sp>
        <p:nvSpPr>
          <p:cNvPr id="2" name="スライド番号プレースホルダー 1"/>
          <p:cNvSpPr>
            <a:spLocks noGrp="1"/>
          </p:cNvSpPr>
          <p:nvPr>
            <p:ph type="sldNum" sz="quarter" idx="12"/>
          </p:nvPr>
        </p:nvSpPr>
        <p:spPr/>
        <p:txBody>
          <a:bodyPr/>
          <a:lstStyle/>
          <a:p>
            <a:fld id="{03C1F547-80DC-42C6-8BCF-3F1524EC96DA}" type="slidenum">
              <a:rPr kumimoji="1" lang="ja-JP" altLang="en-US" smtClean="0"/>
              <a:t>39</a:t>
            </a:fld>
            <a:endParaRPr kumimoji="1" lang="ja-JP" altLang="en-US"/>
          </a:p>
        </p:txBody>
      </p:sp>
      <p:sp>
        <p:nvSpPr>
          <p:cNvPr id="8" name="テキスト ボックス 7"/>
          <p:cNvSpPr txBox="1"/>
          <p:nvPr/>
        </p:nvSpPr>
        <p:spPr>
          <a:xfrm>
            <a:off x="5411840" y="6111000"/>
            <a:ext cx="6014720" cy="369332"/>
          </a:xfrm>
          <a:prstGeom prst="rect">
            <a:avLst/>
          </a:prstGeom>
          <a:noFill/>
        </p:spPr>
        <p:txBody>
          <a:bodyPr wrap="square" rtlCol="0">
            <a:spAutoFit/>
          </a:bodyPr>
          <a:lstStyle/>
          <a:p>
            <a:r>
              <a:rPr kumimoji="1" lang="en-US" altLang="ja-JP" dirty="0" smtClean="0">
                <a:latin typeface="ＭＳ ゴシック" panose="020B0609070205080204" pitchFamily="49" charset="-128"/>
                <a:ea typeface="ＭＳ ゴシック" panose="020B0609070205080204" pitchFamily="49" charset="-128"/>
              </a:rPr>
              <a:t>※</a:t>
            </a:r>
            <a:r>
              <a:rPr kumimoji="1" lang="ja-JP" altLang="en-US" dirty="0" smtClean="0">
                <a:latin typeface="ＭＳ ゴシック" panose="020B0609070205080204" pitchFamily="49" charset="-128"/>
                <a:ea typeface="ＭＳ ゴシック" panose="020B0609070205080204" pitchFamily="49" charset="-128"/>
              </a:rPr>
              <a:t>権利の内容を確認したらカードをクリックしましょう。</a:t>
            </a:r>
            <a:endParaRPr kumimoji="1" lang="ja-JP" altLang="en-US" dirty="0">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3150015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hlinkClick r:id="rId2" action="ppaction://hlinksldjump"/>
          </p:cNvPr>
          <p:cNvSpPr/>
          <p:nvPr/>
        </p:nvSpPr>
        <p:spPr>
          <a:xfrm>
            <a:off x="198583" y="692722"/>
            <a:ext cx="2263763" cy="1431637"/>
          </a:xfrm>
          <a:prstGeom prst="rect">
            <a:avLst/>
          </a:prstGeom>
          <a:solidFill>
            <a:schemeClr val="bg1"/>
          </a:solidFill>
          <a:ln>
            <a:noFill/>
          </a:ln>
          <a:effectLst>
            <a:outerShdw blurRad="50800" dist="889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tIns="144000" rtlCol="0" anchor="t"/>
          <a:lstStyle/>
          <a:p>
            <a:r>
              <a:rPr kumimoji="1" lang="ja-JP" altLang="en-US" dirty="0" smtClean="0">
                <a:solidFill>
                  <a:schemeClr val="tx1"/>
                </a:solidFill>
                <a:latin typeface="ＭＳ ゴシック" panose="020B0609070205080204" pitchFamily="49" charset="-128"/>
                <a:ea typeface="ＭＳ ゴシック" panose="020B0609070205080204" pitchFamily="49" charset="-128"/>
              </a:rPr>
              <a:t>①</a:t>
            </a:r>
            <a:r>
              <a:rPr lang="ja-JP" altLang="en-US" dirty="0">
                <a:solidFill>
                  <a:schemeClr val="tx1"/>
                </a:solidFill>
                <a:latin typeface="ＭＳ ゴシック" panose="020B0609070205080204" pitchFamily="49" charset="-128"/>
                <a:ea typeface="ＭＳ ゴシック" panose="020B0609070205080204" pitchFamily="49" charset="-128"/>
              </a:rPr>
              <a:t>おとな</a:t>
            </a:r>
            <a:r>
              <a:rPr kumimoji="1" lang="ja-JP" altLang="en-US" dirty="0" smtClean="0">
                <a:solidFill>
                  <a:schemeClr val="tx1"/>
                </a:solidFill>
                <a:latin typeface="ＭＳ ゴシック" panose="020B0609070205080204" pitchFamily="49" charset="-128"/>
                <a:ea typeface="ＭＳ ゴシック" panose="020B0609070205080204" pitchFamily="49" charset="-128"/>
              </a:rPr>
              <a:t>に</a:t>
            </a:r>
            <a:r>
              <a:rPr kumimoji="1" lang="ja-JP" altLang="en-US" dirty="0" smtClean="0">
                <a:solidFill>
                  <a:schemeClr val="tx1"/>
                </a:solidFill>
                <a:latin typeface="ＭＳ ゴシック" panose="020B0609070205080204" pitchFamily="49" charset="-128"/>
                <a:ea typeface="ＭＳ ゴシック" panose="020B0609070205080204" pitchFamily="49" charset="-128"/>
              </a:rPr>
              <a:t>なるってどういうこと？</a:t>
            </a:r>
            <a:endParaRPr kumimoji="1" lang="ja-JP" altLang="en-US" dirty="0">
              <a:solidFill>
                <a:schemeClr val="tx1"/>
              </a:solidFill>
              <a:latin typeface="ＭＳ ゴシック" panose="020B0609070205080204" pitchFamily="49" charset="-128"/>
              <a:ea typeface="ＭＳ ゴシック" panose="020B0609070205080204" pitchFamily="49" charset="-128"/>
            </a:endParaRPr>
          </a:p>
        </p:txBody>
      </p:sp>
      <p:sp>
        <p:nvSpPr>
          <p:cNvPr id="5" name="正方形/長方形 4">
            <a:hlinkClick r:id="rId3" action="ppaction://hlinksldjump"/>
          </p:cNvPr>
          <p:cNvSpPr/>
          <p:nvPr/>
        </p:nvSpPr>
        <p:spPr>
          <a:xfrm>
            <a:off x="198577" y="2235195"/>
            <a:ext cx="2263763" cy="1431637"/>
          </a:xfrm>
          <a:prstGeom prst="rect">
            <a:avLst/>
          </a:prstGeom>
          <a:solidFill>
            <a:schemeClr val="bg1"/>
          </a:solidFill>
          <a:ln>
            <a:noFill/>
          </a:ln>
          <a:effectLst>
            <a:outerShdw blurRad="50800" dist="889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tIns="144000" rtlCol="0" anchor="t"/>
          <a:lstStyle/>
          <a:p>
            <a:r>
              <a:rPr lang="ja-JP" altLang="en-US" dirty="0">
                <a:solidFill>
                  <a:schemeClr val="tx1"/>
                </a:solidFill>
                <a:latin typeface="ＭＳ ゴシック" panose="020B0609070205080204" pitchFamily="49" charset="-128"/>
                <a:ea typeface="ＭＳ ゴシック" panose="020B0609070205080204" pitchFamily="49" charset="-128"/>
              </a:rPr>
              <a:t>⑥</a:t>
            </a:r>
            <a:r>
              <a:rPr kumimoji="1" lang="ja-JP" altLang="en-US" dirty="0" smtClean="0">
                <a:solidFill>
                  <a:schemeClr val="tx1"/>
                </a:solidFill>
                <a:latin typeface="ＭＳ ゴシック" panose="020B0609070205080204" pitchFamily="49" charset="-128"/>
                <a:ea typeface="ＭＳ ゴシック" panose="020B0609070205080204" pitchFamily="49" charset="-128"/>
              </a:rPr>
              <a:t>自分の名前には、どんな思いが込められていると思いますか？</a:t>
            </a:r>
            <a:endParaRPr kumimoji="1" lang="ja-JP" altLang="en-US" dirty="0">
              <a:solidFill>
                <a:schemeClr val="tx1"/>
              </a:solidFill>
              <a:latin typeface="ＭＳ ゴシック" panose="020B0609070205080204" pitchFamily="49" charset="-128"/>
              <a:ea typeface="ＭＳ ゴシック" panose="020B0609070205080204" pitchFamily="49" charset="-128"/>
            </a:endParaRPr>
          </a:p>
        </p:txBody>
      </p:sp>
      <p:sp>
        <p:nvSpPr>
          <p:cNvPr id="6" name="正方形/長方形 5">
            <a:hlinkClick r:id="rId4" action="ppaction://hlinksldjump"/>
          </p:cNvPr>
          <p:cNvSpPr/>
          <p:nvPr/>
        </p:nvSpPr>
        <p:spPr>
          <a:xfrm>
            <a:off x="2573575" y="688101"/>
            <a:ext cx="2263763" cy="1431637"/>
          </a:xfrm>
          <a:prstGeom prst="rect">
            <a:avLst/>
          </a:prstGeom>
          <a:solidFill>
            <a:schemeClr val="bg1"/>
          </a:solidFill>
          <a:ln>
            <a:noFill/>
          </a:ln>
          <a:effectLst>
            <a:outerShdw blurRad="50800" dist="889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tIns="144000" rtlCol="0" anchor="t"/>
          <a:lstStyle/>
          <a:p>
            <a:r>
              <a:rPr kumimoji="1" lang="ja-JP" altLang="en-US" dirty="0" smtClean="0">
                <a:solidFill>
                  <a:schemeClr val="tx1"/>
                </a:solidFill>
                <a:latin typeface="ＭＳ ゴシック" panose="020B0609070205080204" pitchFamily="49" charset="-128"/>
                <a:ea typeface="ＭＳ ゴシック" panose="020B0609070205080204" pitchFamily="49" charset="-128"/>
              </a:rPr>
              <a:t>②友だちと同じところ、違うところは、どんなところですか？</a:t>
            </a:r>
            <a:endParaRPr kumimoji="1" lang="ja-JP" altLang="en-US" dirty="0">
              <a:solidFill>
                <a:schemeClr val="tx1"/>
              </a:solidFill>
              <a:latin typeface="ＭＳ ゴシック" panose="020B0609070205080204" pitchFamily="49" charset="-128"/>
              <a:ea typeface="ＭＳ ゴシック" panose="020B0609070205080204" pitchFamily="49" charset="-128"/>
            </a:endParaRPr>
          </a:p>
        </p:txBody>
      </p:sp>
      <p:sp>
        <p:nvSpPr>
          <p:cNvPr id="7" name="正方形/長方形 6">
            <a:hlinkClick r:id="rId5" action="ppaction://hlinksldjump"/>
          </p:cNvPr>
          <p:cNvSpPr/>
          <p:nvPr/>
        </p:nvSpPr>
        <p:spPr>
          <a:xfrm>
            <a:off x="2567385" y="2230574"/>
            <a:ext cx="2263763" cy="1431637"/>
          </a:xfrm>
          <a:prstGeom prst="rect">
            <a:avLst/>
          </a:prstGeom>
          <a:solidFill>
            <a:schemeClr val="bg1"/>
          </a:solidFill>
          <a:ln>
            <a:noFill/>
          </a:ln>
          <a:effectLst>
            <a:outerShdw blurRad="50800" dist="889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tIns="144000" rtlCol="0" anchor="t"/>
          <a:lstStyle/>
          <a:p>
            <a:r>
              <a:rPr kumimoji="1" lang="ja-JP" altLang="en-US" dirty="0" smtClean="0">
                <a:solidFill>
                  <a:schemeClr val="tx1"/>
                </a:solidFill>
                <a:latin typeface="ＭＳ ゴシック" panose="020B0609070205080204" pitchFamily="49" charset="-128"/>
                <a:ea typeface="ＭＳ ゴシック" panose="020B0609070205080204" pitchFamily="49" charset="-128"/>
              </a:rPr>
              <a:t>⑦住んでみたい国はありますか？</a:t>
            </a:r>
            <a:endParaRPr kumimoji="1" lang="ja-JP" altLang="en-US" dirty="0">
              <a:solidFill>
                <a:schemeClr val="tx1"/>
              </a:solidFill>
              <a:latin typeface="ＭＳ ゴシック" panose="020B0609070205080204" pitchFamily="49" charset="-128"/>
              <a:ea typeface="ＭＳ ゴシック" panose="020B0609070205080204" pitchFamily="49" charset="-128"/>
            </a:endParaRPr>
          </a:p>
        </p:txBody>
      </p:sp>
      <p:sp>
        <p:nvSpPr>
          <p:cNvPr id="8" name="正方形/長方形 7">
            <a:hlinkClick r:id="rId6" action="ppaction://hlinksldjump"/>
          </p:cNvPr>
          <p:cNvSpPr/>
          <p:nvPr/>
        </p:nvSpPr>
        <p:spPr>
          <a:xfrm>
            <a:off x="4948566" y="2225954"/>
            <a:ext cx="2263763" cy="1431637"/>
          </a:xfrm>
          <a:prstGeom prst="rect">
            <a:avLst/>
          </a:prstGeom>
          <a:solidFill>
            <a:schemeClr val="bg1"/>
          </a:solidFill>
          <a:ln>
            <a:noFill/>
          </a:ln>
          <a:effectLst>
            <a:outerShdw blurRad="50800" dist="889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tIns="144000" rtlCol="0" anchor="t"/>
          <a:lstStyle/>
          <a:p>
            <a:r>
              <a:rPr kumimoji="1" lang="ja-JP" altLang="en-US" dirty="0" smtClean="0">
                <a:solidFill>
                  <a:schemeClr val="tx1"/>
                </a:solidFill>
                <a:latin typeface="ＭＳ ゴシック" panose="020B0609070205080204" pitchFamily="49" charset="-128"/>
                <a:ea typeface="ＭＳ ゴシック" panose="020B0609070205080204" pitchFamily="49" charset="-128"/>
              </a:rPr>
              <a:t>⑧言いたいことが言える相手や場所はありますか？</a:t>
            </a:r>
            <a:endParaRPr kumimoji="1" lang="ja-JP" altLang="en-US" dirty="0">
              <a:solidFill>
                <a:schemeClr val="tx1"/>
              </a:solidFill>
              <a:latin typeface="ＭＳ ゴシック" panose="020B0609070205080204" pitchFamily="49" charset="-128"/>
              <a:ea typeface="ＭＳ ゴシック" panose="020B0609070205080204" pitchFamily="49" charset="-128"/>
            </a:endParaRPr>
          </a:p>
        </p:txBody>
      </p:sp>
      <p:sp>
        <p:nvSpPr>
          <p:cNvPr id="9" name="正方形/長方形 8">
            <a:hlinkClick r:id="rId7" action="ppaction://hlinksldjump"/>
          </p:cNvPr>
          <p:cNvSpPr/>
          <p:nvPr/>
        </p:nvSpPr>
        <p:spPr>
          <a:xfrm>
            <a:off x="7323559" y="688100"/>
            <a:ext cx="2263763" cy="1431637"/>
          </a:xfrm>
          <a:prstGeom prst="rect">
            <a:avLst/>
          </a:prstGeom>
          <a:solidFill>
            <a:schemeClr val="bg1"/>
          </a:solidFill>
          <a:ln>
            <a:noFill/>
          </a:ln>
          <a:effectLst>
            <a:outerShdw blurRad="50800" dist="889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tIns="144000" rtlCol="0" anchor="t"/>
          <a:lstStyle/>
          <a:p>
            <a:r>
              <a:rPr kumimoji="1" lang="ja-JP" altLang="en-US" dirty="0" smtClean="0">
                <a:solidFill>
                  <a:schemeClr val="tx1"/>
                </a:solidFill>
                <a:latin typeface="ＭＳ ゴシック" panose="020B0609070205080204" pitchFamily="49" charset="-128"/>
                <a:ea typeface="ＭＳ ゴシック" panose="020B0609070205080204" pitchFamily="49" charset="-128"/>
              </a:rPr>
              <a:t>④褒められてうれしかったこと、叱られて悲しかったことはなんですか？</a:t>
            </a:r>
            <a:endParaRPr kumimoji="1" lang="ja-JP" altLang="en-US" dirty="0">
              <a:solidFill>
                <a:schemeClr val="tx1"/>
              </a:solidFill>
              <a:latin typeface="ＭＳ ゴシック" panose="020B0609070205080204" pitchFamily="49" charset="-128"/>
              <a:ea typeface="ＭＳ ゴシック" panose="020B0609070205080204" pitchFamily="49" charset="-128"/>
            </a:endParaRPr>
          </a:p>
        </p:txBody>
      </p:sp>
      <p:sp>
        <p:nvSpPr>
          <p:cNvPr id="10" name="正方形/長方形 9">
            <a:hlinkClick r:id="rId8" action="ppaction://hlinksldjump"/>
          </p:cNvPr>
          <p:cNvSpPr/>
          <p:nvPr/>
        </p:nvSpPr>
        <p:spPr>
          <a:xfrm>
            <a:off x="7323559" y="2225953"/>
            <a:ext cx="2263763" cy="1431637"/>
          </a:xfrm>
          <a:prstGeom prst="rect">
            <a:avLst/>
          </a:prstGeom>
          <a:solidFill>
            <a:schemeClr val="bg1"/>
          </a:solidFill>
          <a:ln>
            <a:noFill/>
          </a:ln>
          <a:effectLst>
            <a:outerShdw blurRad="50800" dist="889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tIns="180000" rtlCol="0" anchor="t"/>
          <a:lstStyle/>
          <a:p>
            <a:pPr>
              <a:lnSpc>
                <a:spcPts val="1800"/>
              </a:lnSpc>
            </a:pPr>
            <a:r>
              <a:rPr kumimoji="1" lang="ja-JP" altLang="en-US" dirty="0" smtClean="0">
                <a:solidFill>
                  <a:schemeClr val="tx1"/>
                </a:solidFill>
                <a:latin typeface="ＭＳ ゴシック" panose="020B0609070205080204" pitchFamily="49" charset="-128"/>
                <a:ea typeface="ＭＳ ゴシック" panose="020B0609070205080204" pitchFamily="49" charset="-128"/>
              </a:rPr>
              <a:t>⑨友だちが思っている自分と、自分が思っている自分で違うところはありますか？</a:t>
            </a:r>
            <a:endParaRPr kumimoji="1" lang="ja-JP" altLang="en-US" dirty="0">
              <a:solidFill>
                <a:schemeClr val="tx1"/>
              </a:solidFill>
              <a:latin typeface="ＭＳ ゴシック" panose="020B0609070205080204" pitchFamily="49" charset="-128"/>
              <a:ea typeface="ＭＳ ゴシック" panose="020B0609070205080204" pitchFamily="49" charset="-128"/>
            </a:endParaRPr>
          </a:p>
        </p:txBody>
      </p:sp>
      <p:sp>
        <p:nvSpPr>
          <p:cNvPr id="11" name="正方形/長方形 10">
            <a:hlinkClick r:id="rId9" action="ppaction://hlinksldjump"/>
          </p:cNvPr>
          <p:cNvSpPr/>
          <p:nvPr/>
        </p:nvSpPr>
        <p:spPr>
          <a:xfrm>
            <a:off x="9698550" y="688099"/>
            <a:ext cx="2263763" cy="1431637"/>
          </a:xfrm>
          <a:prstGeom prst="rect">
            <a:avLst/>
          </a:prstGeom>
          <a:solidFill>
            <a:schemeClr val="bg1"/>
          </a:solidFill>
          <a:ln>
            <a:noFill/>
          </a:ln>
          <a:effectLst>
            <a:outerShdw blurRad="50800" dist="889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tIns="144000" rtlCol="0" anchor="t"/>
          <a:lstStyle/>
          <a:p>
            <a:r>
              <a:rPr kumimoji="1" lang="ja-JP" altLang="en-US" dirty="0" smtClean="0">
                <a:solidFill>
                  <a:schemeClr val="tx1"/>
                </a:solidFill>
                <a:latin typeface="ＭＳ ゴシック" panose="020B0609070205080204" pitchFamily="49" charset="-128"/>
                <a:ea typeface="ＭＳ ゴシック" panose="020B0609070205080204" pitchFamily="49" charset="-128"/>
              </a:rPr>
              <a:t>⑤自分や友だちの生命が大切にされていると思うのはどんな時ですか？</a:t>
            </a:r>
            <a:endParaRPr kumimoji="1" lang="ja-JP" altLang="en-US" dirty="0">
              <a:solidFill>
                <a:schemeClr val="tx1"/>
              </a:solidFill>
              <a:latin typeface="ＭＳ ゴシック" panose="020B0609070205080204" pitchFamily="49" charset="-128"/>
              <a:ea typeface="ＭＳ ゴシック" panose="020B0609070205080204" pitchFamily="49" charset="-128"/>
            </a:endParaRPr>
          </a:p>
        </p:txBody>
      </p:sp>
      <p:sp>
        <p:nvSpPr>
          <p:cNvPr id="12" name="正方形/長方形 11">
            <a:hlinkClick r:id="rId10" action="ppaction://hlinksldjump"/>
          </p:cNvPr>
          <p:cNvSpPr/>
          <p:nvPr/>
        </p:nvSpPr>
        <p:spPr>
          <a:xfrm>
            <a:off x="195481" y="3777667"/>
            <a:ext cx="2263763" cy="1431637"/>
          </a:xfrm>
          <a:prstGeom prst="rect">
            <a:avLst/>
          </a:prstGeom>
          <a:solidFill>
            <a:schemeClr val="bg1"/>
          </a:solidFill>
          <a:ln>
            <a:noFill/>
          </a:ln>
          <a:effectLst>
            <a:outerShdw blurRad="50800" dist="889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tIns="144000" rtlCol="0" anchor="t"/>
          <a:lstStyle/>
          <a:p>
            <a:r>
              <a:rPr kumimoji="1" lang="ja-JP" altLang="en-US" dirty="0" smtClean="0">
                <a:solidFill>
                  <a:schemeClr val="tx1"/>
                </a:solidFill>
                <a:latin typeface="ＭＳ ゴシック" panose="020B0609070205080204" pitchFamily="49" charset="-128"/>
                <a:ea typeface="ＭＳ ゴシック" panose="020B0609070205080204" pitchFamily="49" charset="-128"/>
              </a:rPr>
              <a:t>⑪誰にも邪魔されない自分だけの時間や場所がありますか？</a:t>
            </a:r>
            <a:endParaRPr kumimoji="1" lang="ja-JP" altLang="en-US" dirty="0">
              <a:solidFill>
                <a:schemeClr val="tx1"/>
              </a:solidFill>
              <a:latin typeface="ＭＳ ゴシック" panose="020B0609070205080204" pitchFamily="49" charset="-128"/>
              <a:ea typeface="ＭＳ ゴシック" panose="020B0609070205080204" pitchFamily="49" charset="-128"/>
            </a:endParaRPr>
          </a:p>
        </p:txBody>
      </p:sp>
      <p:sp>
        <p:nvSpPr>
          <p:cNvPr id="13" name="正方形/長方形 12">
            <a:hlinkClick r:id="rId11" action="ppaction://hlinksldjump"/>
          </p:cNvPr>
          <p:cNvSpPr/>
          <p:nvPr/>
        </p:nvSpPr>
        <p:spPr>
          <a:xfrm>
            <a:off x="195481" y="5301671"/>
            <a:ext cx="2263763" cy="1431637"/>
          </a:xfrm>
          <a:prstGeom prst="rect">
            <a:avLst/>
          </a:prstGeom>
          <a:solidFill>
            <a:schemeClr val="bg1"/>
          </a:solidFill>
          <a:ln>
            <a:noFill/>
          </a:ln>
          <a:effectLst>
            <a:outerShdw blurRad="50800" dist="889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tIns="144000" rtlCol="0" anchor="t"/>
          <a:lstStyle/>
          <a:p>
            <a:r>
              <a:rPr lang="ja-JP" altLang="en-US" dirty="0">
                <a:solidFill>
                  <a:schemeClr val="tx1"/>
                </a:solidFill>
                <a:latin typeface="ＭＳ ゴシック" panose="020B0609070205080204" pitchFamily="49" charset="-128"/>
                <a:ea typeface="ＭＳ ゴシック" panose="020B0609070205080204" pitchFamily="49" charset="-128"/>
              </a:rPr>
              <a:t>⑯</a:t>
            </a:r>
            <a:r>
              <a:rPr kumimoji="1" lang="ja-JP" altLang="en-US" dirty="0" smtClean="0">
                <a:solidFill>
                  <a:schemeClr val="tx1"/>
                </a:solidFill>
                <a:latin typeface="ＭＳ ゴシック" panose="020B0609070205080204" pitchFamily="49" charset="-128"/>
                <a:ea typeface="ＭＳ ゴシック" panose="020B0609070205080204" pitchFamily="49" charset="-128"/>
              </a:rPr>
              <a:t>小中学校の教科書代は、誰がどん</a:t>
            </a:r>
            <a:r>
              <a:rPr lang="ja-JP" altLang="en-US" dirty="0" smtClean="0">
                <a:solidFill>
                  <a:schemeClr val="tx1"/>
                </a:solidFill>
                <a:latin typeface="ＭＳ ゴシック" panose="020B0609070205080204" pitchFamily="49" charset="-128"/>
                <a:ea typeface="ＭＳ ゴシック" panose="020B0609070205080204" pitchFamily="49" charset="-128"/>
              </a:rPr>
              <a:t>な思いで負担していると思いますか？</a:t>
            </a:r>
            <a:endParaRPr kumimoji="1" lang="ja-JP" altLang="en-US" dirty="0">
              <a:solidFill>
                <a:schemeClr val="tx1"/>
              </a:solidFill>
              <a:latin typeface="ＭＳ ゴシック" panose="020B0609070205080204" pitchFamily="49" charset="-128"/>
              <a:ea typeface="ＭＳ ゴシック" panose="020B0609070205080204" pitchFamily="49" charset="-128"/>
            </a:endParaRPr>
          </a:p>
        </p:txBody>
      </p:sp>
      <p:sp>
        <p:nvSpPr>
          <p:cNvPr id="14" name="正方形/長方形 13">
            <a:hlinkClick r:id="rId12" action="ppaction://hlinksldjump"/>
          </p:cNvPr>
          <p:cNvSpPr/>
          <p:nvPr/>
        </p:nvSpPr>
        <p:spPr>
          <a:xfrm>
            <a:off x="2573573" y="3782289"/>
            <a:ext cx="2263763" cy="1431637"/>
          </a:xfrm>
          <a:prstGeom prst="rect">
            <a:avLst/>
          </a:prstGeom>
          <a:solidFill>
            <a:schemeClr val="bg1"/>
          </a:solidFill>
          <a:ln>
            <a:noFill/>
          </a:ln>
          <a:effectLst>
            <a:outerShdw blurRad="50800" dist="889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tIns="144000" rtlCol="0" anchor="t"/>
          <a:lstStyle/>
          <a:p>
            <a:r>
              <a:rPr kumimoji="1" lang="ja-JP" altLang="en-US" dirty="0" smtClean="0">
                <a:solidFill>
                  <a:schemeClr val="tx1"/>
                </a:solidFill>
                <a:latin typeface="ＭＳ ゴシック" panose="020B0609070205080204" pitchFamily="49" charset="-128"/>
                <a:ea typeface="ＭＳ ゴシック" panose="020B0609070205080204" pitchFamily="49" charset="-128"/>
              </a:rPr>
              <a:t>⑫本・新聞・テレビ・ネットなどでどんな情報が知りたいですか？</a:t>
            </a:r>
            <a:endParaRPr kumimoji="1" lang="ja-JP" altLang="en-US" dirty="0">
              <a:solidFill>
                <a:schemeClr val="tx1"/>
              </a:solidFill>
              <a:latin typeface="ＭＳ ゴシック" panose="020B0609070205080204" pitchFamily="49" charset="-128"/>
              <a:ea typeface="ＭＳ ゴシック" panose="020B0609070205080204" pitchFamily="49" charset="-128"/>
            </a:endParaRPr>
          </a:p>
        </p:txBody>
      </p:sp>
      <p:sp>
        <p:nvSpPr>
          <p:cNvPr id="15" name="正方形/長方形 14">
            <a:hlinkClick r:id="rId13" action="ppaction://hlinksldjump"/>
          </p:cNvPr>
          <p:cNvSpPr/>
          <p:nvPr/>
        </p:nvSpPr>
        <p:spPr>
          <a:xfrm>
            <a:off x="2567386" y="5315524"/>
            <a:ext cx="2263763" cy="1431637"/>
          </a:xfrm>
          <a:prstGeom prst="rect">
            <a:avLst/>
          </a:prstGeom>
          <a:solidFill>
            <a:schemeClr val="bg1"/>
          </a:solidFill>
          <a:ln>
            <a:noFill/>
          </a:ln>
          <a:effectLst>
            <a:outerShdw blurRad="50800" dist="889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tIns="144000" rtlCol="0" anchor="t"/>
          <a:lstStyle/>
          <a:p>
            <a:r>
              <a:rPr kumimoji="1" lang="ja-JP" altLang="en-US" dirty="0" smtClean="0">
                <a:solidFill>
                  <a:schemeClr val="tx1"/>
                </a:solidFill>
                <a:latin typeface="ＭＳ ゴシック" panose="020B0609070205080204" pitchFamily="49" charset="-128"/>
                <a:ea typeface="ＭＳ ゴシック" panose="020B0609070205080204" pitchFamily="49" charset="-128"/>
              </a:rPr>
              <a:t>⑰得意な教科・苦手な教科は何ですか？</a:t>
            </a:r>
            <a:endParaRPr kumimoji="1" lang="ja-JP" altLang="en-US" dirty="0">
              <a:solidFill>
                <a:schemeClr val="tx1"/>
              </a:solidFill>
              <a:latin typeface="ＭＳ ゴシック" panose="020B0609070205080204" pitchFamily="49" charset="-128"/>
              <a:ea typeface="ＭＳ ゴシック" panose="020B0609070205080204" pitchFamily="49" charset="-128"/>
            </a:endParaRPr>
          </a:p>
        </p:txBody>
      </p:sp>
      <p:sp>
        <p:nvSpPr>
          <p:cNvPr id="16" name="正方形/長方形 15">
            <a:hlinkClick r:id="rId14" action="ppaction://hlinksldjump"/>
          </p:cNvPr>
          <p:cNvSpPr/>
          <p:nvPr/>
        </p:nvSpPr>
        <p:spPr>
          <a:xfrm>
            <a:off x="4939292" y="5301674"/>
            <a:ext cx="2263763" cy="1431637"/>
          </a:xfrm>
          <a:prstGeom prst="rect">
            <a:avLst/>
          </a:prstGeom>
          <a:solidFill>
            <a:schemeClr val="bg1"/>
          </a:solidFill>
          <a:ln>
            <a:noFill/>
          </a:ln>
          <a:effectLst>
            <a:outerShdw blurRad="50800" dist="889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tIns="144000" rtlCol="0" anchor="t"/>
          <a:lstStyle/>
          <a:p>
            <a:r>
              <a:rPr kumimoji="1" lang="ja-JP" altLang="en-US" dirty="0" smtClean="0">
                <a:solidFill>
                  <a:schemeClr val="tx1"/>
                </a:solidFill>
                <a:latin typeface="ＭＳ ゴシック" panose="020B0609070205080204" pitchFamily="49" charset="-128"/>
                <a:ea typeface="ＭＳ ゴシック" panose="020B0609070205080204" pitchFamily="49" charset="-128"/>
              </a:rPr>
              <a:t>⑱休みの日はどのように過ごしていますか？</a:t>
            </a:r>
            <a:endParaRPr kumimoji="1" lang="ja-JP" altLang="en-US" dirty="0">
              <a:solidFill>
                <a:schemeClr val="tx1"/>
              </a:solidFill>
              <a:latin typeface="ＭＳ ゴシック" panose="020B0609070205080204" pitchFamily="49" charset="-128"/>
              <a:ea typeface="ＭＳ ゴシック" panose="020B0609070205080204" pitchFamily="49" charset="-128"/>
            </a:endParaRPr>
          </a:p>
        </p:txBody>
      </p:sp>
      <p:sp>
        <p:nvSpPr>
          <p:cNvPr id="17" name="正方形/長方形 16">
            <a:hlinkClick r:id="rId15" action="ppaction://hlinksldjump"/>
          </p:cNvPr>
          <p:cNvSpPr/>
          <p:nvPr/>
        </p:nvSpPr>
        <p:spPr>
          <a:xfrm>
            <a:off x="7323556" y="3777667"/>
            <a:ext cx="2263763" cy="1431637"/>
          </a:xfrm>
          <a:prstGeom prst="rect">
            <a:avLst/>
          </a:prstGeom>
          <a:solidFill>
            <a:schemeClr val="bg1"/>
          </a:solidFill>
          <a:ln>
            <a:noFill/>
          </a:ln>
          <a:effectLst>
            <a:outerShdw blurRad="50800" dist="889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tIns="144000" rtlCol="0" anchor="t"/>
          <a:lstStyle/>
          <a:p>
            <a:r>
              <a:rPr kumimoji="1" lang="ja-JP" altLang="en-US" dirty="0" smtClean="0">
                <a:solidFill>
                  <a:schemeClr val="tx1"/>
                </a:solidFill>
                <a:latin typeface="ＭＳ ゴシック" panose="020B0609070205080204" pitchFamily="49" charset="-128"/>
                <a:ea typeface="ＭＳ ゴシック" panose="020B0609070205080204" pitchFamily="49" charset="-128"/>
              </a:rPr>
              <a:t>⑭健康のためにしていることはありますか？</a:t>
            </a:r>
            <a:endParaRPr kumimoji="1" lang="ja-JP" altLang="en-US" dirty="0">
              <a:solidFill>
                <a:schemeClr val="tx1"/>
              </a:solidFill>
              <a:latin typeface="ＭＳ ゴシック" panose="020B0609070205080204" pitchFamily="49" charset="-128"/>
              <a:ea typeface="ＭＳ ゴシック" panose="020B0609070205080204" pitchFamily="49" charset="-128"/>
            </a:endParaRPr>
          </a:p>
        </p:txBody>
      </p:sp>
      <p:sp>
        <p:nvSpPr>
          <p:cNvPr id="18" name="正方形/長方形 17">
            <a:hlinkClick r:id="rId16" action="ppaction://hlinksldjump"/>
          </p:cNvPr>
          <p:cNvSpPr/>
          <p:nvPr/>
        </p:nvSpPr>
        <p:spPr>
          <a:xfrm>
            <a:off x="7326643" y="5301673"/>
            <a:ext cx="2263763" cy="1431637"/>
          </a:xfrm>
          <a:prstGeom prst="rect">
            <a:avLst/>
          </a:prstGeom>
          <a:solidFill>
            <a:schemeClr val="bg1"/>
          </a:solidFill>
          <a:ln>
            <a:noFill/>
          </a:ln>
          <a:effectLst>
            <a:outerShdw blurRad="50800" dist="889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tIns="144000" rtlCol="0" anchor="t"/>
          <a:lstStyle/>
          <a:p>
            <a:r>
              <a:rPr kumimoji="1" lang="ja-JP" altLang="en-US" dirty="0" smtClean="0">
                <a:solidFill>
                  <a:schemeClr val="tx1"/>
                </a:solidFill>
                <a:latin typeface="ＭＳ ゴシック" panose="020B0609070205080204" pitchFamily="49" charset="-128"/>
                <a:ea typeface="ＭＳ ゴシック" panose="020B0609070205080204" pitchFamily="49" charset="-128"/>
              </a:rPr>
              <a:t>⑲学生時代にアルバイトをするならどんな仕事をしてみたいですか？</a:t>
            </a:r>
            <a:endParaRPr kumimoji="1" lang="ja-JP" altLang="en-US" dirty="0">
              <a:solidFill>
                <a:schemeClr val="tx1"/>
              </a:solidFill>
              <a:latin typeface="ＭＳ ゴシック" panose="020B0609070205080204" pitchFamily="49" charset="-128"/>
              <a:ea typeface="ＭＳ ゴシック" panose="020B0609070205080204" pitchFamily="49" charset="-128"/>
            </a:endParaRPr>
          </a:p>
        </p:txBody>
      </p:sp>
      <p:sp>
        <p:nvSpPr>
          <p:cNvPr id="19" name="正方形/長方形 18">
            <a:hlinkClick r:id="rId17" action="ppaction://hlinksldjump"/>
          </p:cNvPr>
          <p:cNvSpPr/>
          <p:nvPr/>
        </p:nvSpPr>
        <p:spPr>
          <a:xfrm>
            <a:off x="9698549" y="3777667"/>
            <a:ext cx="2263763" cy="1431637"/>
          </a:xfrm>
          <a:prstGeom prst="rect">
            <a:avLst/>
          </a:prstGeom>
          <a:solidFill>
            <a:schemeClr val="bg1"/>
          </a:solidFill>
          <a:ln>
            <a:noFill/>
          </a:ln>
          <a:effectLst>
            <a:outerShdw blurRad="50800" dist="889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tIns="144000" rtlCol="0" anchor="t"/>
          <a:lstStyle/>
          <a:p>
            <a:r>
              <a:rPr kumimoji="1" lang="ja-JP" altLang="en-US" dirty="0" smtClean="0">
                <a:solidFill>
                  <a:schemeClr val="tx1"/>
                </a:solidFill>
                <a:latin typeface="ＭＳ ゴシック" panose="020B0609070205080204" pitchFamily="49" charset="-128"/>
                <a:ea typeface="ＭＳ ゴシック" panose="020B0609070205080204" pitchFamily="49" charset="-128"/>
              </a:rPr>
              <a:t>⑮病気やケガの治療に携わっている方々に感謝の気持ちを伝えよう！</a:t>
            </a:r>
            <a:endParaRPr kumimoji="1" lang="ja-JP" altLang="en-US" dirty="0">
              <a:solidFill>
                <a:schemeClr val="tx1"/>
              </a:solidFill>
              <a:latin typeface="ＭＳ ゴシック" panose="020B0609070205080204" pitchFamily="49" charset="-128"/>
              <a:ea typeface="ＭＳ ゴシック" panose="020B0609070205080204" pitchFamily="49" charset="-128"/>
            </a:endParaRPr>
          </a:p>
        </p:txBody>
      </p:sp>
      <p:sp>
        <p:nvSpPr>
          <p:cNvPr id="22" name="正方形/長方形 21">
            <a:hlinkClick r:id="rId18" action="ppaction://hlinksldjump"/>
          </p:cNvPr>
          <p:cNvSpPr/>
          <p:nvPr/>
        </p:nvSpPr>
        <p:spPr>
          <a:xfrm>
            <a:off x="9698579" y="2230574"/>
            <a:ext cx="2263763" cy="1431637"/>
          </a:xfrm>
          <a:prstGeom prst="rect">
            <a:avLst/>
          </a:prstGeom>
          <a:solidFill>
            <a:schemeClr val="bg1"/>
          </a:solidFill>
          <a:ln>
            <a:noFill/>
          </a:ln>
          <a:effectLst>
            <a:outerShdw blurRad="50800" dist="889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tIns="144000" rtlCol="0" anchor="t"/>
          <a:lstStyle/>
          <a:p>
            <a:r>
              <a:rPr kumimoji="1" lang="ja-JP" altLang="en-US" dirty="0" smtClean="0">
                <a:solidFill>
                  <a:schemeClr val="tx1"/>
                </a:solidFill>
                <a:latin typeface="ＭＳ ゴシック" panose="020B0609070205080204" pitchFamily="49" charset="-128"/>
                <a:ea typeface="ＭＳ ゴシック" panose="020B0609070205080204" pitchFamily="49" charset="-128"/>
              </a:rPr>
              <a:t>⑩どんなグループやイベントだったら参加したいですか？</a:t>
            </a:r>
            <a:endParaRPr kumimoji="1" lang="ja-JP" altLang="en-US" dirty="0">
              <a:solidFill>
                <a:schemeClr val="tx1"/>
              </a:solidFill>
              <a:latin typeface="ＭＳ ゴシック" panose="020B0609070205080204" pitchFamily="49" charset="-128"/>
              <a:ea typeface="ＭＳ ゴシック" panose="020B0609070205080204" pitchFamily="49" charset="-128"/>
            </a:endParaRPr>
          </a:p>
        </p:txBody>
      </p:sp>
      <p:sp>
        <p:nvSpPr>
          <p:cNvPr id="26" name="正方形/長方形 25">
            <a:hlinkClick r:id="rId19" action="ppaction://hlinksldjump"/>
          </p:cNvPr>
          <p:cNvSpPr/>
          <p:nvPr/>
        </p:nvSpPr>
        <p:spPr>
          <a:xfrm>
            <a:off x="4948567" y="688101"/>
            <a:ext cx="2263763" cy="1431637"/>
          </a:xfrm>
          <a:prstGeom prst="rect">
            <a:avLst/>
          </a:prstGeom>
          <a:solidFill>
            <a:schemeClr val="bg1"/>
          </a:solidFill>
          <a:ln>
            <a:noFill/>
          </a:ln>
          <a:effectLst>
            <a:outerShdw blurRad="50800" dist="889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tIns="144000" rtlCol="0" anchor="t"/>
          <a:lstStyle/>
          <a:p>
            <a:r>
              <a:rPr lang="ja-JP" altLang="en-US" dirty="0" smtClean="0">
                <a:solidFill>
                  <a:schemeClr val="tx1"/>
                </a:solidFill>
                <a:latin typeface="ＭＳ ゴシック" panose="020B0609070205080204" pitchFamily="49" charset="-128"/>
                <a:ea typeface="ＭＳ ゴシック" panose="020B0609070205080204" pitchFamily="49" charset="-128"/>
              </a:rPr>
              <a:t>③自分や友だちの気持ちが大切にされていると思うのはどんな時ですか？</a:t>
            </a:r>
            <a:endParaRPr kumimoji="1" lang="ja-JP" altLang="en-US" dirty="0">
              <a:solidFill>
                <a:schemeClr val="tx1"/>
              </a:solidFill>
              <a:latin typeface="ＭＳ ゴシック" panose="020B0609070205080204" pitchFamily="49" charset="-128"/>
              <a:ea typeface="ＭＳ ゴシック" panose="020B0609070205080204" pitchFamily="49" charset="-128"/>
            </a:endParaRPr>
          </a:p>
        </p:txBody>
      </p:sp>
      <p:sp>
        <p:nvSpPr>
          <p:cNvPr id="30" name="正方形/長方形 29">
            <a:hlinkClick r:id="rId20" action="ppaction://hlinksldjump"/>
          </p:cNvPr>
          <p:cNvSpPr/>
          <p:nvPr/>
        </p:nvSpPr>
        <p:spPr>
          <a:xfrm>
            <a:off x="4948566" y="3777667"/>
            <a:ext cx="2263763" cy="1431637"/>
          </a:xfrm>
          <a:prstGeom prst="rect">
            <a:avLst/>
          </a:prstGeom>
          <a:solidFill>
            <a:schemeClr val="bg1"/>
          </a:solidFill>
          <a:ln>
            <a:noFill/>
          </a:ln>
          <a:effectLst>
            <a:outerShdw blurRad="50800" dist="889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tIns="144000" rtlCol="0" anchor="t"/>
          <a:lstStyle/>
          <a:p>
            <a:r>
              <a:rPr lang="ja-JP" altLang="en-US" dirty="0">
                <a:solidFill>
                  <a:schemeClr val="tx1"/>
                </a:solidFill>
                <a:latin typeface="ＭＳ ゴシック" panose="020B0609070205080204" pitchFamily="49" charset="-128"/>
                <a:ea typeface="ＭＳ ゴシック" panose="020B0609070205080204" pitchFamily="49" charset="-128"/>
              </a:rPr>
              <a:t>⑬</a:t>
            </a:r>
            <a:r>
              <a:rPr kumimoji="1" lang="ja-JP" altLang="en-US" dirty="0" smtClean="0">
                <a:solidFill>
                  <a:schemeClr val="tx1"/>
                </a:solidFill>
                <a:latin typeface="ＭＳ ゴシック" panose="020B0609070205080204" pitchFamily="49" charset="-128"/>
                <a:ea typeface="ＭＳ ゴシック" panose="020B0609070205080204" pitchFamily="49" charset="-128"/>
              </a:rPr>
              <a:t>バリアフリーやユニバーサルデザインなどで身近にどんなものがありますか？</a:t>
            </a:r>
            <a:endParaRPr kumimoji="1" lang="ja-JP" altLang="en-US" dirty="0">
              <a:solidFill>
                <a:schemeClr val="tx1"/>
              </a:solidFill>
              <a:latin typeface="ＭＳ ゴシック" panose="020B0609070205080204" pitchFamily="49" charset="-128"/>
              <a:ea typeface="ＭＳ ゴシック" panose="020B0609070205080204" pitchFamily="49" charset="-128"/>
            </a:endParaRPr>
          </a:p>
        </p:txBody>
      </p:sp>
      <p:sp>
        <p:nvSpPr>
          <p:cNvPr id="34" name="正方形/長方形 33">
            <a:hlinkClick r:id="rId21" action="ppaction://hlinksldjump"/>
          </p:cNvPr>
          <p:cNvSpPr/>
          <p:nvPr/>
        </p:nvSpPr>
        <p:spPr>
          <a:xfrm>
            <a:off x="9698549" y="5301672"/>
            <a:ext cx="2263763" cy="1431637"/>
          </a:xfrm>
          <a:prstGeom prst="rect">
            <a:avLst/>
          </a:prstGeom>
          <a:solidFill>
            <a:schemeClr val="bg1"/>
          </a:solidFill>
          <a:ln>
            <a:noFill/>
          </a:ln>
          <a:effectLst>
            <a:outerShdw blurRad="50800" dist="889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tIns="144000" rtlCol="0" anchor="t"/>
          <a:lstStyle/>
          <a:p>
            <a:r>
              <a:rPr kumimoji="1" lang="ja-JP" altLang="en-US" dirty="0" smtClean="0">
                <a:solidFill>
                  <a:schemeClr val="tx1"/>
                </a:solidFill>
                <a:latin typeface="ＭＳ ゴシック" panose="020B0609070205080204" pitchFamily="49" charset="-128"/>
                <a:ea typeface="ＭＳ ゴシック" panose="020B0609070205080204" pitchFamily="49" charset="-128"/>
              </a:rPr>
              <a:t>⑳あなたにとって平和とは何ですか？</a:t>
            </a:r>
            <a:endParaRPr kumimoji="1" lang="ja-JP" altLang="en-US" dirty="0">
              <a:solidFill>
                <a:schemeClr val="tx1"/>
              </a:solidFill>
              <a:latin typeface="ＭＳ ゴシック" panose="020B0609070205080204" pitchFamily="49" charset="-128"/>
              <a:ea typeface="ＭＳ ゴシック" panose="020B0609070205080204" pitchFamily="49" charset="-128"/>
            </a:endParaRPr>
          </a:p>
        </p:txBody>
      </p:sp>
      <p:sp>
        <p:nvSpPr>
          <p:cNvPr id="39" name="テキスト ボックス 38"/>
          <p:cNvSpPr txBox="1"/>
          <p:nvPr/>
        </p:nvSpPr>
        <p:spPr>
          <a:xfrm>
            <a:off x="195481" y="132685"/>
            <a:ext cx="10548327" cy="461665"/>
          </a:xfrm>
          <a:prstGeom prst="rect">
            <a:avLst/>
          </a:prstGeom>
          <a:noFill/>
        </p:spPr>
        <p:txBody>
          <a:bodyPr wrap="square" rtlCol="0">
            <a:spAutoFit/>
          </a:bodyPr>
          <a:lstStyle/>
          <a:p>
            <a:r>
              <a:rPr kumimoji="1" lang="ja-JP" altLang="en-US" sz="2400" dirty="0" smtClean="0">
                <a:latin typeface="ＭＳ ゴシック" panose="020B0609070205080204" pitchFamily="49" charset="-128"/>
                <a:ea typeface="ＭＳ ゴシック" panose="020B0609070205080204" pitchFamily="49" charset="-128"/>
              </a:rPr>
              <a:t>＜質問カード＞　</a:t>
            </a:r>
            <a:r>
              <a:rPr lang="ja-JP" altLang="en-US" dirty="0" smtClean="0">
                <a:latin typeface="ＭＳ ゴシック" panose="020B0609070205080204" pitchFamily="49" charset="-128"/>
                <a:ea typeface="ＭＳ ゴシック" panose="020B0609070205080204" pitchFamily="49" charset="-128"/>
              </a:rPr>
              <a:t>話して</a:t>
            </a:r>
            <a:r>
              <a:rPr lang="ja-JP" altLang="en-US" dirty="0">
                <a:latin typeface="ＭＳ ゴシック" panose="020B0609070205080204" pitchFamily="49" charset="-128"/>
                <a:ea typeface="ＭＳ ゴシック" panose="020B0609070205080204" pitchFamily="49" charset="-128"/>
              </a:rPr>
              <a:t>みたい</a:t>
            </a:r>
            <a:r>
              <a:rPr kumimoji="1" lang="ja-JP" altLang="en-US" dirty="0" smtClean="0">
                <a:latin typeface="ＭＳ ゴシック" panose="020B0609070205080204" pitchFamily="49" charset="-128"/>
                <a:ea typeface="ＭＳ ゴシック" panose="020B0609070205080204" pitchFamily="49" charset="-128"/>
              </a:rPr>
              <a:t>カードを</a:t>
            </a:r>
            <a:r>
              <a:rPr lang="ja-JP" altLang="en-US" dirty="0" smtClean="0">
                <a:latin typeface="ＭＳ ゴシック" panose="020B0609070205080204" pitchFamily="49" charset="-128"/>
                <a:ea typeface="ＭＳ ゴシック" panose="020B0609070205080204" pitchFamily="49" charset="-128"/>
              </a:rPr>
              <a:t>クリックしましょう。</a:t>
            </a:r>
            <a:endParaRPr kumimoji="1" lang="ja-JP" altLang="en-US" dirty="0">
              <a:latin typeface="ＭＳ ゴシック" panose="020B0609070205080204" pitchFamily="49" charset="-128"/>
              <a:ea typeface="ＭＳ ゴシック" panose="020B0609070205080204" pitchFamily="49" charset="-128"/>
            </a:endParaRPr>
          </a:p>
        </p:txBody>
      </p:sp>
      <p:sp>
        <p:nvSpPr>
          <p:cNvPr id="2" name="楕円 1">
            <a:hlinkClick r:id="rId22" action="ppaction://hlinksldjump"/>
          </p:cNvPr>
          <p:cNvSpPr/>
          <p:nvPr/>
        </p:nvSpPr>
        <p:spPr>
          <a:xfrm>
            <a:off x="11062312" y="237517"/>
            <a:ext cx="900000" cy="252000"/>
          </a:xfrm>
          <a:prstGeom prst="ellipse">
            <a:avLst/>
          </a:prstGeom>
          <a:solidFill>
            <a:srgbClr val="FF9900"/>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500"/>
              </a:lnSpc>
            </a:pPr>
            <a:r>
              <a:rPr kumimoji="1" lang="ja-JP" altLang="en-US" sz="1400" b="1" dirty="0" smtClean="0">
                <a:latin typeface="ＭＳ Ｐゴシック" panose="020B0600070205080204" pitchFamily="50" charset="-128"/>
                <a:ea typeface="ＭＳ Ｐゴシック" panose="020B0600070205080204" pitchFamily="50" charset="-128"/>
              </a:rPr>
              <a:t>終了</a:t>
            </a:r>
            <a:endParaRPr kumimoji="1" lang="ja-JP" altLang="en-US" sz="1400" b="1" dirty="0">
              <a:latin typeface="ＭＳ Ｐゴシック" panose="020B0600070205080204" pitchFamily="50" charset="-128"/>
              <a:ea typeface="ＭＳ Ｐゴシック" panose="020B0600070205080204" pitchFamily="50" charset="-128"/>
            </a:endParaRPr>
          </a:p>
        </p:txBody>
      </p:sp>
      <p:sp>
        <p:nvSpPr>
          <p:cNvPr id="3" name="スライド番号プレースホルダー 2"/>
          <p:cNvSpPr>
            <a:spLocks noGrp="1"/>
          </p:cNvSpPr>
          <p:nvPr>
            <p:ph type="sldNum" sz="quarter" idx="12"/>
          </p:nvPr>
        </p:nvSpPr>
        <p:spPr>
          <a:xfrm>
            <a:off x="9458830" y="6564598"/>
            <a:ext cx="2743200" cy="365125"/>
          </a:xfrm>
        </p:spPr>
        <p:txBody>
          <a:bodyPr/>
          <a:lstStyle/>
          <a:p>
            <a:fld id="{03C1F547-80DC-42C6-8BCF-3F1524EC96DA}" type="slidenum">
              <a:rPr kumimoji="1" lang="ja-JP" altLang="en-US" smtClean="0"/>
              <a:t>4</a:t>
            </a:fld>
            <a:endParaRPr kumimoji="1" lang="ja-JP" altLang="en-US" dirty="0"/>
          </a:p>
        </p:txBody>
      </p:sp>
    </p:spTree>
    <p:extLst>
      <p:ext uri="{BB962C8B-B14F-4D97-AF65-F5344CB8AC3E}">
        <p14:creationId xmlns:p14="http://schemas.microsoft.com/office/powerpoint/2010/main" val="2681245774"/>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bg>
      <p:bgPr>
        <a:solidFill>
          <a:schemeClr val="accent6">
            <a:lumMod val="60000"/>
            <a:lumOff val="40000"/>
          </a:schemeClr>
        </a:solidFill>
        <a:effectLst/>
      </p:bgPr>
    </p:bg>
    <p:spTree>
      <p:nvGrpSpPr>
        <p:cNvPr id="1" name=""/>
        <p:cNvGrpSpPr/>
        <p:nvPr/>
      </p:nvGrpSpPr>
      <p:grpSpPr>
        <a:xfrm>
          <a:off x="0" y="0"/>
          <a:ext cx="0" cy="0"/>
          <a:chOff x="0" y="0"/>
          <a:chExt cx="0" cy="0"/>
        </a:xfrm>
      </p:grpSpPr>
      <p:sp>
        <p:nvSpPr>
          <p:cNvPr id="4" name="正方形/長方形 3">
            <a:hlinkClick r:id="rId2" action="ppaction://hlinksldjump"/>
          </p:cNvPr>
          <p:cNvSpPr/>
          <p:nvPr/>
        </p:nvSpPr>
        <p:spPr>
          <a:xfrm>
            <a:off x="1056000" y="747000"/>
            <a:ext cx="10080000" cy="5364000"/>
          </a:xfrm>
          <a:prstGeom prst="rect">
            <a:avLst/>
          </a:prstGeom>
          <a:solidFill>
            <a:schemeClr val="bg1"/>
          </a:solidFill>
          <a:ln>
            <a:noFill/>
          </a:ln>
          <a:effectLst>
            <a:outerShdw blurRad="50800" dist="889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360000" tIns="360000" rIns="360000" rtlCol="0" anchor="t"/>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3500" b="0" i="0" u="none" strike="noStrike" kern="120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rPr>
              <a:t>【</a:t>
            </a:r>
            <a:r>
              <a:rPr kumimoji="1" lang="ja-JP" altLang="en-US" sz="3500" b="0" i="0" u="none" strike="noStrike" kern="120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rPr>
              <a:t>第</a:t>
            </a:r>
            <a:r>
              <a:rPr lang="en-US" altLang="ja-JP" sz="3500" dirty="0" smtClean="0">
                <a:solidFill>
                  <a:prstClr val="black"/>
                </a:solidFill>
                <a:latin typeface="ＭＳ ゴシック" panose="020B0609070205080204" pitchFamily="49" charset="-128"/>
                <a:ea typeface="ＭＳ ゴシック" panose="020B0609070205080204" pitchFamily="49" charset="-128"/>
              </a:rPr>
              <a:t>28</a:t>
            </a:r>
            <a:r>
              <a:rPr kumimoji="1" lang="ja-JP" altLang="en-US" sz="3500" b="0" i="0" u="none" strike="noStrike" kern="120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rPr>
              <a:t>条</a:t>
            </a:r>
            <a:r>
              <a:rPr kumimoji="1" lang="en-US" altLang="ja-JP" sz="3500" b="0" i="0" u="none" strike="noStrike" kern="120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rPr>
              <a:t>】</a:t>
            </a:r>
            <a:r>
              <a:rPr kumimoji="1" lang="ja-JP" altLang="en-US" sz="3500" b="0" i="0" u="none" strike="noStrike" kern="120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rPr>
              <a:t>教育を受けられる・義務教育は</a:t>
            </a:r>
            <a:r>
              <a:rPr lang="ja-JP" altLang="en-US" sz="3500" dirty="0">
                <a:solidFill>
                  <a:prstClr val="black"/>
                </a:solidFill>
                <a:latin typeface="ＭＳ ゴシック" panose="020B0609070205080204" pitchFamily="49" charset="-128"/>
                <a:ea typeface="ＭＳ ゴシック" panose="020B0609070205080204" pitchFamily="49" charset="-128"/>
              </a:rPr>
              <a:t>タダ</a:t>
            </a:r>
            <a:endParaRPr kumimoji="1" lang="en-US" altLang="ja-JP" sz="3500" b="0" i="0" u="none" strike="noStrike" kern="120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endParaRPr>
          </a:p>
          <a:p>
            <a:pPr marL="0" marR="0" lvl="0" indent="0" algn="ctr" defTabSz="914400" rtl="0" eaLnBrk="1" fontAlgn="auto" latinLnBrk="0" hangingPunct="1">
              <a:spcBef>
                <a:spcPts val="0"/>
              </a:spcBef>
              <a:spcAft>
                <a:spcPts val="0"/>
              </a:spcAft>
              <a:buClrTx/>
              <a:buSzTx/>
              <a:buFontTx/>
              <a:buNone/>
              <a:tabLst/>
              <a:defRPr/>
            </a:pPr>
            <a:endParaRPr kumimoji="1" lang="en-US" altLang="ja-JP" sz="1400" b="0" i="0" u="none" strike="noStrike" kern="120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p>
            <a:pPr lvl="0"/>
            <a:r>
              <a:rPr lang="ja-JP" altLang="en-US" sz="2800" dirty="0">
                <a:solidFill>
                  <a:prstClr val="black"/>
                </a:solidFill>
                <a:latin typeface="ＭＳ ゴシック" panose="020B0609070205080204" pitchFamily="49" charset="-128"/>
                <a:ea typeface="ＭＳ ゴシック" panose="020B0609070205080204" pitchFamily="49" charset="-128"/>
              </a:rPr>
              <a:t>　</a:t>
            </a:r>
            <a:r>
              <a:rPr lang="ja-JP" altLang="en-US" sz="2800" dirty="0" smtClean="0">
                <a:solidFill>
                  <a:prstClr val="black"/>
                </a:solidFill>
                <a:latin typeface="ＭＳ ゴシック" panose="020B0609070205080204" pitchFamily="49" charset="-128"/>
                <a:ea typeface="ＭＳ ゴシック" panose="020B0609070205080204" pitchFamily="49" charset="-128"/>
              </a:rPr>
              <a:t>子どもは教育を受ける権利をもっています。国は、すべての子どもが小学校に行けるようにしなければなりません。さらに上の学校に進みたいときには、みんなにそのチャンスが与えられなければなりません。学校のきまりは、子どもの尊厳が守られるという考え方からはずれるものであってはなりません。</a:t>
            </a:r>
            <a:endParaRPr kumimoji="1" lang="ja-JP" altLang="en-US" sz="2800" b="0" i="0" u="none" strike="noStrike" kern="120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endParaRPr>
          </a:p>
        </p:txBody>
      </p:sp>
      <p:pic>
        <p:nvPicPr>
          <p:cNvPr id="3" name="図 2">
            <a:hlinkClick r:id="rId2" action="ppaction://hlinksldjump"/>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700130" y="4105534"/>
            <a:ext cx="2226489" cy="1964549"/>
          </a:xfrm>
          <a:prstGeom prst="rect">
            <a:avLst/>
          </a:prstGeom>
        </p:spPr>
      </p:pic>
      <p:sp>
        <p:nvSpPr>
          <p:cNvPr id="2" name="スライド番号プレースホルダー 1"/>
          <p:cNvSpPr>
            <a:spLocks noGrp="1"/>
          </p:cNvSpPr>
          <p:nvPr>
            <p:ph type="sldNum" sz="quarter" idx="12"/>
          </p:nvPr>
        </p:nvSpPr>
        <p:spPr/>
        <p:txBody>
          <a:bodyPr/>
          <a:lstStyle/>
          <a:p>
            <a:fld id="{03C1F547-80DC-42C6-8BCF-3F1524EC96DA}" type="slidenum">
              <a:rPr kumimoji="1" lang="ja-JP" altLang="en-US" smtClean="0"/>
              <a:t>40</a:t>
            </a:fld>
            <a:endParaRPr kumimoji="1" lang="ja-JP" altLang="en-US" dirty="0"/>
          </a:p>
        </p:txBody>
      </p:sp>
      <p:sp>
        <p:nvSpPr>
          <p:cNvPr id="7" name="テキスト ボックス 6"/>
          <p:cNvSpPr txBox="1"/>
          <p:nvPr/>
        </p:nvSpPr>
        <p:spPr>
          <a:xfrm>
            <a:off x="5339080" y="6111000"/>
            <a:ext cx="6014720" cy="369332"/>
          </a:xfrm>
          <a:prstGeom prst="rect">
            <a:avLst/>
          </a:prstGeom>
          <a:noFill/>
        </p:spPr>
        <p:txBody>
          <a:bodyPr wrap="square" rtlCol="0">
            <a:spAutoFit/>
          </a:bodyPr>
          <a:lstStyle/>
          <a:p>
            <a:r>
              <a:rPr kumimoji="1" lang="en-US" altLang="ja-JP" dirty="0" smtClean="0">
                <a:latin typeface="ＭＳ ゴシック" panose="020B0609070205080204" pitchFamily="49" charset="-128"/>
                <a:ea typeface="ＭＳ ゴシック" panose="020B0609070205080204" pitchFamily="49" charset="-128"/>
              </a:rPr>
              <a:t>※</a:t>
            </a:r>
            <a:r>
              <a:rPr kumimoji="1" lang="ja-JP" altLang="en-US" dirty="0" smtClean="0">
                <a:latin typeface="ＭＳ ゴシック" panose="020B0609070205080204" pitchFamily="49" charset="-128"/>
                <a:ea typeface="ＭＳ ゴシック" panose="020B0609070205080204" pitchFamily="49" charset="-128"/>
              </a:rPr>
              <a:t>権利の内容を確認したらカードをクリックしましょう。</a:t>
            </a:r>
            <a:endParaRPr kumimoji="1" lang="ja-JP" altLang="en-US" dirty="0">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3684497865"/>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bg>
      <p:bgPr>
        <a:solidFill>
          <a:schemeClr val="accent6">
            <a:lumMod val="60000"/>
            <a:lumOff val="40000"/>
          </a:schemeClr>
        </a:solidFill>
        <a:effectLst/>
      </p:bgPr>
    </p:bg>
    <p:spTree>
      <p:nvGrpSpPr>
        <p:cNvPr id="1" name=""/>
        <p:cNvGrpSpPr/>
        <p:nvPr/>
      </p:nvGrpSpPr>
      <p:grpSpPr>
        <a:xfrm>
          <a:off x="0" y="0"/>
          <a:ext cx="0" cy="0"/>
          <a:chOff x="0" y="0"/>
          <a:chExt cx="0" cy="0"/>
        </a:xfrm>
      </p:grpSpPr>
      <p:sp>
        <p:nvSpPr>
          <p:cNvPr id="4" name="正方形/長方形 3">
            <a:hlinkClick r:id="rId2" action="ppaction://hlinksldjump"/>
          </p:cNvPr>
          <p:cNvSpPr/>
          <p:nvPr/>
        </p:nvSpPr>
        <p:spPr>
          <a:xfrm>
            <a:off x="1056000" y="747000"/>
            <a:ext cx="10080000" cy="5364000"/>
          </a:xfrm>
          <a:prstGeom prst="rect">
            <a:avLst/>
          </a:prstGeom>
          <a:solidFill>
            <a:schemeClr val="bg1"/>
          </a:solidFill>
          <a:ln>
            <a:noFill/>
          </a:ln>
          <a:effectLst>
            <a:outerShdw blurRad="50800" dist="889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360000" tIns="360000" rIns="360000" rtlCol="0" anchor="t"/>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3600" b="0" i="0" u="none" strike="noStrike" kern="120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r>
              <a:rPr kumimoji="1" lang="ja-JP" altLang="en-US" sz="3600" b="0" i="0" u="none" strike="noStrike" kern="120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第</a:t>
            </a:r>
            <a:r>
              <a:rPr lang="en-US" altLang="ja-JP" sz="3600" dirty="0" smtClean="0">
                <a:solidFill>
                  <a:prstClr val="black"/>
                </a:solidFill>
                <a:latin typeface="ＭＳ ゴシック" panose="020B0609070205080204" pitchFamily="49" charset="-128"/>
                <a:ea typeface="ＭＳ ゴシック" panose="020B0609070205080204" pitchFamily="49" charset="-128"/>
              </a:rPr>
              <a:t>29</a:t>
            </a:r>
            <a:r>
              <a:rPr kumimoji="1" lang="ja-JP" altLang="en-US" sz="3600" b="0" i="0" u="none" strike="noStrike" kern="120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条</a:t>
            </a:r>
            <a:r>
              <a:rPr kumimoji="1" lang="en-US" altLang="ja-JP" sz="3600" b="0" i="0" u="none" strike="noStrike" kern="120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r>
              <a:rPr kumimoji="1" lang="ja-JP" altLang="en-US" sz="3600" b="0" i="0" u="none" strike="noStrike" kern="120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よい教育を受けられる</a:t>
            </a:r>
            <a:endParaRPr kumimoji="1" lang="en-US" altLang="ja-JP" sz="3600" b="0" i="0" u="none" strike="noStrike" kern="120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p>
            <a:pPr marL="0" marR="0" lvl="0" indent="0" algn="ctr" defTabSz="914400" rtl="0" eaLnBrk="1" fontAlgn="auto" latinLnBrk="0" hangingPunct="1">
              <a:lnSpc>
                <a:spcPts val="1600"/>
              </a:lnSpc>
              <a:spcBef>
                <a:spcPts val="0"/>
              </a:spcBef>
              <a:spcAft>
                <a:spcPts val="0"/>
              </a:spcAft>
              <a:buClrTx/>
              <a:buSzTx/>
              <a:buFontTx/>
              <a:buNone/>
              <a:tabLst/>
              <a:defRPr/>
            </a:pPr>
            <a:endParaRPr kumimoji="1" lang="en-US" altLang="ja-JP" sz="3200" b="0" i="0" u="none" strike="noStrike" kern="120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p>
            <a:pPr lvl="0"/>
            <a:r>
              <a:rPr lang="ja-JP" altLang="en-US" sz="2800" dirty="0">
                <a:solidFill>
                  <a:prstClr val="black"/>
                </a:solidFill>
                <a:latin typeface="ＭＳ ゴシック" panose="020B0609070205080204" pitchFamily="49" charset="-128"/>
                <a:ea typeface="ＭＳ ゴシック" panose="020B0609070205080204" pitchFamily="49" charset="-128"/>
              </a:rPr>
              <a:t>　子どもは、心や体の能力を精一杯発達させ、人権・文化・文明・地球環境を大切にする、よい教育を受けられます。</a:t>
            </a:r>
            <a:endParaRPr kumimoji="1" lang="ja-JP" altLang="en-US" sz="2800" b="0" i="0" u="none" strike="noStrike" kern="120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endParaRPr>
          </a:p>
        </p:txBody>
      </p:sp>
      <p:pic>
        <p:nvPicPr>
          <p:cNvPr id="3" name="図 2">
            <a:hlinkClick r:id="rId2" action="ppaction://hlinksldjump"/>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645862" y="3120278"/>
            <a:ext cx="3020568" cy="2665207"/>
          </a:xfrm>
          <a:prstGeom prst="rect">
            <a:avLst/>
          </a:prstGeom>
        </p:spPr>
      </p:pic>
      <p:sp>
        <p:nvSpPr>
          <p:cNvPr id="2" name="スライド番号プレースホルダー 1"/>
          <p:cNvSpPr>
            <a:spLocks noGrp="1"/>
          </p:cNvSpPr>
          <p:nvPr>
            <p:ph type="sldNum" sz="quarter" idx="12"/>
          </p:nvPr>
        </p:nvSpPr>
        <p:spPr/>
        <p:txBody>
          <a:bodyPr/>
          <a:lstStyle/>
          <a:p>
            <a:fld id="{03C1F547-80DC-42C6-8BCF-3F1524EC96DA}" type="slidenum">
              <a:rPr kumimoji="1" lang="ja-JP" altLang="en-US" smtClean="0"/>
              <a:t>41</a:t>
            </a:fld>
            <a:endParaRPr kumimoji="1" lang="ja-JP" altLang="en-US"/>
          </a:p>
        </p:txBody>
      </p:sp>
      <p:sp>
        <p:nvSpPr>
          <p:cNvPr id="7" name="テキスト ボックス 6"/>
          <p:cNvSpPr txBox="1"/>
          <p:nvPr/>
        </p:nvSpPr>
        <p:spPr>
          <a:xfrm>
            <a:off x="5339080" y="6111000"/>
            <a:ext cx="6014720" cy="369332"/>
          </a:xfrm>
          <a:prstGeom prst="rect">
            <a:avLst/>
          </a:prstGeom>
          <a:noFill/>
        </p:spPr>
        <p:txBody>
          <a:bodyPr wrap="square" rtlCol="0">
            <a:spAutoFit/>
          </a:bodyPr>
          <a:lstStyle/>
          <a:p>
            <a:r>
              <a:rPr kumimoji="1" lang="en-US" altLang="ja-JP" dirty="0" smtClean="0">
                <a:latin typeface="ＭＳ ゴシック" panose="020B0609070205080204" pitchFamily="49" charset="-128"/>
                <a:ea typeface="ＭＳ ゴシック" panose="020B0609070205080204" pitchFamily="49" charset="-128"/>
              </a:rPr>
              <a:t>※</a:t>
            </a:r>
            <a:r>
              <a:rPr kumimoji="1" lang="ja-JP" altLang="en-US" dirty="0" smtClean="0">
                <a:latin typeface="ＭＳ ゴシック" panose="020B0609070205080204" pitchFamily="49" charset="-128"/>
                <a:ea typeface="ＭＳ ゴシック" panose="020B0609070205080204" pitchFamily="49" charset="-128"/>
              </a:rPr>
              <a:t>権利の内容を確認したらカードをクリックしましょう。</a:t>
            </a:r>
            <a:endParaRPr kumimoji="1" lang="ja-JP" altLang="en-US" dirty="0">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1705837122"/>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bg>
      <p:bgPr>
        <a:solidFill>
          <a:schemeClr val="accent6">
            <a:lumMod val="60000"/>
            <a:lumOff val="40000"/>
          </a:schemeClr>
        </a:solidFill>
        <a:effectLst/>
      </p:bgPr>
    </p:bg>
    <p:spTree>
      <p:nvGrpSpPr>
        <p:cNvPr id="1" name=""/>
        <p:cNvGrpSpPr/>
        <p:nvPr/>
      </p:nvGrpSpPr>
      <p:grpSpPr>
        <a:xfrm>
          <a:off x="0" y="0"/>
          <a:ext cx="0" cy="0"/>
          <a:chOff x="0" y="0"/>
          <a:chExt cx="0" cy="0"/>
        </a:xfrm>
      </p:grpSpPr>
      <p:sp>
        <p:nvSpPr>
          <p:cNvPr id="4" name="正方形/長方形 3">
            <a:hlinkClick r:id="rId2" action="ppaction://hlinksldjump"/>
          </p:cNvPr>
          <p:cNvSpPr/>
          <p:nvPr/>
        </p:nvSpPr>
        <p:spPr>
          <a:xfrm>
            <a:off x="1056000" y="747000"/>
            <a:ext cx="10080000" cy="5364000"/>
          </a:xfrm>
          <a:prstGeom prst="rect">
            <a:avLst/>
          </a:prstGeom>
          <a:solidFill>
            <a:schemeClr val="bg1"/>
          </a:solidFill>
          <a:ln>
            <a:noFill/>
          </a:ln>
          <a:effectLst>
            <a:outerShdw blurRad="50800" dist="889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360000" tIns="360000" rIns="360000" rtlCol="0" anchor="t"/>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3600" b="0" i="0" u="none" strike="noStrike" kern="120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r>
              <a:rPr kumimoji="1" lang="ja-JP" altLang="en-US" sz="3600" b="0" i="0" u="none" strike="noStrike" kern="120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第</a:t>
            </a:r>
            <a:r>
              <a:rPr lang="en-US" altLang="ja-JP" sz="3600" noProof="0" dirty="0">
                <a:solidFill>
                  <a:prstClr val="black"/>
                </a:solidFill>
                <a:latin typeface="ＭＳ ゴシック" panose="020B0609070205080204" pitchFamily="49" charset="-128"/>
                <a:ea typeface="ＭＳ ゴシック" panose="020B0609070205080204" pitchFamily="49" charset="-128"/>
              </a:rPr>
              <a:t>31</a:t>
            </a:r>
            <a:r>
              <a:rPr kumimoji="1" lang="ja-JP" altLang="en-US" sz="3600" b="0" i="0" u="none" strike="noStrike" kern="120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条</a:t>
            </a:r>
            <a:r>
              <a:rPr kumimoji="1" lang="en-US" altLang="ja-JP" sz="3600" b="0" i="0" u="none" strike="noStrike" kern="120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r>
              <a:rPr kumimoji="1" lang="ja-JP" altLang="en-US" sz="3600" b="0" i="0" u="none" strike="noStrike" kern="120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休みを楽しめる</a:t>
            </a:r>
            <a:endParaRPr kumimoji="1" lang="en-US" altLang="ja-JP" sz="3600" b="0" i="0" u="none" strike="noStrike" kern="120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p>
            <a:pPr marL="0" marR="0" lvl="0" indent="0" algn="ctr" defTabSz="914400" rtl="0" eaLnBrk="1" fontAlgn="auto" latinLnBrk="0" hangingPunct="1">
              <a:lnSpc>
                <a:spcPts val="1600"/>
              </a:lnSpc>
              <a:spcBef>
                <a:spcPts val="0"/>
              </a:spcBef>
              <a:spcAft>
                <a:spcPts val="0"/>
              </a:spcAft>
              <a:buClrTx/>
              <a:buSzTx/>
              <a:buFontTx/>
              <a:buNone/>
              <a:tabLst/>
              <a:defRPr/>
            </a:pPr>
            <a:endParaRPr kumimoji="1" lang="en-US" altLang="ja-JP" sz="3200" b="0" i="0" u="none" strike="noStrike" kern="120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p>
            <a:pPr lvl="0"/>
            <a:r>
              <a:rPr lang="ja-JP" altLang="en-US" sz="2800" dirty="0">
                <a:solidFill>
                  <a:prstClr val="black"/>
                </a:solidFill>
                <a:latin typeface="ＭＳ ゴシック" panose="020B0609070205080204" pitchFamily="49" charset="-128"/>
                <a:ea typeface="ＭＳ ゴシック" panose="020B0609070205080204" pitchFamily="49" charset="-128"/>
              </a:rPr>
              <a:t>　子どもは休みを与えられ、子どもらしい遊びをすることができます。また、文化的・芸術的な生活に参加できます。</a:t>
            </a:r>
            <a:endParaRPr kumimoji="1" lang="ja-JP" altLang="en-US" sz="2800" b="0" i="0" u="none" strike="noStrike" kern="120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endParaRPr>
          </a:p>
        </p:txBody>
      </p:sp>
      <p:pic>
        <p:nvPicPr>
          <p:cNvPr id="2" name="図 1">
            <a:hlinkClick r:id="rId2" action="ppaction://hlinksldjump"/>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817658" y="3344639"/>
            <a:ext cx="2766292" cy="2440846"/>
          </a:xfrm>
          <a:prstGeom prst="rect">
            <a:avLst/>
          </a:prstGeom>
        </p:spPr>
      </p:pic>
      <p:sp>
        <p:nvSpPr>
          <p:cNvPr id="3" name="スライド番号プレースホルダー 2"/>
          <p:cNvSpPr>
            <a:spLocks noGrp="1"/>
          </p:cNvSpPr>
          <p:nvPr>
            <p:ph type="sldNum" sz="quarter" idx="12"/>
          </p:nvPr>
        </p:nvSpPr>
        <p:spPr/>
        <p:txBody>
          <a:bodyPr/>
          <a:lstStyle/>
          <a:p>
            <a:fld id="{03C1F547-80DC-42C6-8BCF-3F1524EC96DA}" type="slidenum">
              <a:rPr kumimoji="1" lang="ja-JP" altLang="en-US" smtClean="0"/>
              <a:t>42</a:t>
            </a:fld>
            <a:endParaRPr kumimoji="1" lang="ja-JP" altLang="en-US"/>
          </a:p>
        </p:txBody>
      </p:sp>
      <p:sp>
        <p:nvSpPr>
          <p:cNvPr id="7" name="テキスト ボックス 6"/>
          <p:cNvSpPr txBox="1"/>
          <p:nvPr/>
        </p:nvSpPr>
        <p:spPr>
          <a:xfrm>
            <a:off x="5339080" y="6111000"/>
            <a:ext cx="6014720" cy="369332"/>
          </a:xfrm>
          <a:prstGeom prst="rect">
            <a:avLst/>
          </a:prstGeom>
          <a:noFill/>
        </p:spPr>
        <p:txBody>
          <a:bodyPr wrap="square" rtlCol="0">
            <a:spAutoFit/>
          </a:bodyPr>
          <a:lstStyle/>
          <a:p>
            <a:r>
              <a:rPr kumimoji="1" lang="en-US" altLang="ja-JP" dirty="0" smtClean="0">
                <a:latin typeface="ＭＳ ゴシック" panose="020B0609070205080204" pitchFamily="49" charset="-128"/>
                <a:ea typeface="ＭＳ ゴシック" panose="020B0609070205080204" pitchFamily="49" charset="-128"/>
              </a:rPr>
              <a:t>※</a:t>
            </a:r>
            <a:r>
              <a:rPr kumimoji="1" lang="ja-JP" altLang="en-US" dirty="0" smtClean="0">
                <a:latin typeface="ＭＳ ゴシック" panose="020B0609070205080204" pitchFamily="49" charset="-128"/>
                <a:ea typeface="ＭＳ ゴシック" panose="020B0609070205080204" pitchFamily="49" charset="-128"/>
              </a:rPr>
              <a:t>権利の内容を確認したらカードをクリックしましょう。</a:t>
            </a:r>
            <a:endParaRPr kumimoji="1" lang="ja-JP" altLang="en-US" dirty="0">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3833401084"/>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bg>
      <p:bgPr>
        <a:solidFill>
          <a:schemeClr val="accent6">
            <a:lumMod val="60000"/>
            <a:lumOff val="40000"/>
          </a:schemeClr>
        </a:solidFill>
        <a:effectLst/>
      </p:bgPr>
    </p:bg>
    <p:spTree>
      <p:nvGrpSpPr>
        <p:cNvPr id="1" name=""/>
        <p:cNvGrpSpPr/>
        <p:nvPr/>
      </p:nvGrpSpPr>
      <p:grpSpPr>
        <a:xfrm>
          <a:off x="0" y="0"/>
          <a:ext cx="0" cy="0"/>
          <a:chOff x="0" y="0"/>
          <a:chExt cx="0" cy="0"/>
        </a:xfrm>
      </p:grpSpPr>
      <p:sp>
        <p:nvSpPr>
          <p:cNvPr id="4" name="正方形/長方形 3">
            <a:hlinkClick r:id="rId2" action="ppaction://hlinksldjump"/>
          </p:cNvPr>
          <p:cNvSpPr/>
          <p:nvPr/>
        </p:nvSpPr>
        <p:spPr>
          <a:xfrm>
            <a:off x="1056000" y="747000"/>
            <a:ext cx="10080000" cy="5364000"/>
          </a:xfrm>
          <a:prstGeom prst="rect">
            <a:avLst/>
          </a:prstGeom>
          <a:solidFill>
            <a:schemeClr val="bg1"/>
          </a:solidFill>
          <a:ln>
            <a:noFill/>
          </a:ln>
          <a:effectLst>
            <a:outerShdw blurRad="50800" dist="889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360000" tIns="360000" rIns="360000" rtlCol="0" anchor="t"/>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3600" b="0" i="0" u="none" strike="noStrike" kern="120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r>
              <a:rPr kumimoji="1" lang="ja-JP" altLang="en-US" sz="3600" b="0" i="0" u="none" strike="noStrike" kern="120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第</a:t>
            </a:r>
            <a:r>
              <a:rPr lang="en-US" altLang="ja-JP" sz="3600" noProof="0" dirty="0" smtClean="0">
                <a:solidFill>
                  <a:prstClr val="black"/>
                </a:solidFill>
                <a:latin typeface="ＭＳ ゴシック" panose="020B0609070205080204" pitchFamily="49" charset="-128"/>
                <a:ea typeface="ＭＳ ゴシック" panose="020B0609070205080204" pitchFamily="49" charset="-128"/>
              </a:rPr>
              <a:t>32</a:t>
            </a:r>
            <a:r>
              <a:rPr kumimoji="1" lang="ja-JP" altLang="en-US" sz="3600" b="0" i="0" u="none" strike="noStrike" kern="120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条</a:t>
            </a:r>
            <a:r>
              <a:rPr kumimoji="1" lang="en-US" altLang="ja-JP" sz="3600" b="0" i="0" u="none" strike="noStrike" kern="120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r>
              <a:rPr kumimoji="1" lang="ja-JP" altLang="en-US" sz="3600" b="0" i="0" u="none" strike="noStrike" kern="120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ひどい働き方をさせられない</a:t>
            </a:r>
            <a:endParaRPr kumimoji="1" lang="en-US" altLang="ja-JP" sz="3600" b="0" i="0" u="none" strike="noStrike" kern="120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p>
            <a:pPr marL="0" marR="0" lvl="0" indent="0" algn="ctr" defTabSz="914400" rtl="0" eaLnBrk="1" fontAlgn="auto" latinLnBrk="0" hangingPunct="1">
              <a:lnSpc>
                <a:spcPts val="1600"/>
              </a:lnSpc>
              <a:spcBef>
                <a:spcPts val="0"/>
              </a:spcBef>
              <a:spcAft>
                <a:spcPts val="0"/>
              </a:spcAft>
              <a:buClrTx/>
              <a:buSzTx/>
              <a:buFontTx/>
              <a:buNone/>
              <a:tabLst/>
              <a:defRPr/>
            </a:pPr>
            <a:endParaRPr kumimoji="1" lang="en-US" altLang="ja-JP" sz="3200" b="0" i="0" u="none" strike="noStrike" kern="120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p>
            <a:pPr lvl="0"/>
            <a:r>
              <a:rPr lang="ja-JP" altLang="en-US" sz="2800" dirty="0">
                <a:solidFill>
                  <a:prstClr val="black"/>
                </a:solidFill>
                <a:latin typeface="ＭＳ ゴシック" panose="020B0609070205080204" pitchFamily="49" charset="-128"/>
                <a:ea typeface="ＭＳ ゴシック" panose="020B0609070205080204" pitchFamily="49" charset="-128"/>
              </a:rPr>
              <a:t>　子どもが安すぎる給料で働かされ、また、危ない仕事や、心や体の成長によくない仕事をさせられないよう、国は子どもを守ります。</a:t>
            </a:r>
            <a:endParaRPr kumimoji="1" lang="ja-JP" altLang="en-US" sz="2800" b="0" i="0" u="none" strike="noStrike" kern="120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endParaRPr>
          </a:p>
        </p:txBody>
      </p:sp>
      <p:pic>
        <p:nvPicPr>
          <p:cNvPr id="3" name="図 2">
            <a:hlinkClick r:id="rId2" action="ppaction://hlinksldjump"/>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92902" y="3549389"/>
            <a:ext cx="2534242" cy="2236096"/>
          </a:xfrm>
          <a:prstGeom prst="rect">
            <a:avLst/>
          </a:prstGeom>
        </p:spPr>
      </p:pic>
      <p:sp>
        <p:nvSpPr>
          <p:cNvPr id="2" name="スライド番号プレースホルダー 1"/>
          <p:cNvSpPr>
            <a:spLocks noGrp="1"/>
          </p:cNvSpPr>
          <p:nvPr>
            <p:ph type="sldNum" sz="quarter" idx="12"/>
          </p:nvPr>
        </p:nvSpPr>
        <p:spPr/>
        <p:txBody>
          <a:bodyPr/>
          <a:lstStyle/>
          <a:p>
            <a:fld id="{03C1F547-80DC-42C6-8BCF-3F1524EC96DA}" type="slidenum">
              <a:rPr kumimoji="1" lang="ja-JP" altLang="en-US" smtClean="0"/>
              <a:t>43</a:t>
            </a:fld>
            <a:endParaRPr kumimoji="1" lang="ja-JP" altLang="en-US"/>
          </a:p>
        </p:txBody>
      </p:sp>
      <p:sp>
        <p:nvSpPr>
          <p:cNvPr id="7" name="テキスト ボックス 6"/>
          <p:cNvSpPr txBox="1"/>
          <p:nvPr/>
        </p:nvSpPr>
        <p:spPr>
          <a:xfrm>
            <a:off x="5339080" y="6111000"/>
            <a:ext cx="6014720" cy="369332"/>
          </a:xfrm>
          <a:prstGeom prst="rect">
            <a:avLst/>
          </a:prstGeom>
          <a:noFill/>
        </p:spPr>
        <p:txBody>
          <a:bodyPr wrap="square" rtlCol="0">
            <a:spAutoFit/>
          </a:bodyPr>
          <a:lstStyle/>
          <a:p>
            <a:r>
              <a:rPr kumimoji="1" lang="en-US" altLang="ja-JP" dirty="0" smtClean="0">
                <a:latin typeface="ＭＳ ゴシック" panose="020B0609070205080204" pitchFamily="49" charset="-128"/>
                <a:ea typeface="ＭＳ ゴシック" panose="020B0609070205080204" pitchFamily="49" charset="-128"/>
              </a:rPr>
              <a:t>※</a:t>
            </a:r>
            <a:r>
              <a:rPr kumimoji="1" lang="ja-JP" altLang="en-US" dirty="0" smtClean="0">
                <a:latin typeface="ＭＳ ゴシック" panose="020B0609070205080204" pitchFamily="49" charset="-128"/>
                <a:ea typeface="ＭＳ ゴシック" panose="020B0609070205080204" pitchFamily="49" charset="-128"/>
              </a:rPr>
              <a:t>権利の内容を確認したらカードをクリックしましょう。</a:t>
            </a:r>
            <a:endParaRPr kumimoji="1" lang="ja-JP" altLang="en-US" dirty="0">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3822313052"/>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bg>
      <p:bgPr>
        <a:solidFill>
          <a:schemeClr val="accent6">
            <a:lumMod val="60000"/>
            <a:lumOff val="40000"/>
          </a:schemeClr>
        </a:solidFill>
        <a:effectLst/>
      </p:bgPr>
    </p:bg>
    <p:spTree>
      <p:nvGrpSpPr>
        <p:cNvPr id="1" name=""/>
        <p:cNvGrpSpPr/>
        <p:nvPr/>
      </p:nvGrpSpPr>
      <p:grpSpPr>
        <a:xfrm>
          <a:off x="0" y="0"/>
          <a:ext cx="0" cy="0"/>
          <a:chOff x="0" y="0"/>
          <a:chExt cx="0" cy="0"/>
        </a:xfrm>
      </p:grpSpPr>
      <p:sp>
        <p:nvSpPr>
          <p:cNvPr id="4" name="正方形/長方形 3">
            <a:hlinkClick r:id="rId2" action="ppaction://hlinksldjump"/>
          </p:cNvPr>
          <p:cNvSpPr/>
          <p:nvPr/>
        </p:nvSpPr>
        <p:spPr>
          <a:xfrm>
            <a:off x="1056000" y="747000"/>
            <a:ext cx="10080000" cy="5364000"/>
          </a:xfrm>
          <a:prstGeom prst="rect">
            <a:avLst/>
          </a:prstGeom>
          <a:solidFill>
            <a:schemeClr val="bg1"/>
          </a:solidFill>
          <a:ln>
            <a:noFill/>
          </a:ln>
          <a:effectLst>
            <a:outerShdw blurRad="50800" dist="889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360000" tIns="360000" rIns="360000" rtlCol="0" anchor="t"/>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3600" b="0" i="0" u="none" strike="noStrike" kern="120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r>
              <a:rPr kumimoji="1" lang="ja-JP" altLang="en-US" sz="3600" b="0" i="0" u="none" strike="noStrike" kern="120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第</a:t>
            </a:r>
            <a:r>
              <a:rPr lang="en-US" altLang="ja-JP" sz="3600" noProof="0" dirty="0" smtClean="0">
                <a:solidFill>
                  <a:prstClr val="black"/>
                </a:solidFill>
                <a:latin typeface="ＭＳ ゴシック" panose="020B0609070205080204" pitchFamily="49" charset="-128"/>
                <a:ea typeface="ＭＳ ゴシック" panose="020B0609070205080204" pitchFamily="49" charset="-128"/>
              </a:rPr>
              <a:t>38</a:t>
            </a:r>
            <a:r>
              <a:rPr kumimoji="1" lang="ja-JP" altLang="en-US" sz="3600" b="0" i="0" u="none" strike="noStrike" kern="120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条</a:t>
            </a:r>
            <a:r>
              <a:rPr kumimoji="1" lang="en-US" altLang="ja-JP" sz="3600" b="0" i="0" u="none" strike="noStrike" kern="120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r>
              <a:rPr kumimoji="1" lang="ja-JP" altLang="en-US" sz="3600" b="0" i="0" u="none" strike="noStrike" kern="120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戦争から守られる</a:t>
            </a:r>
            <a:endParaRPr kumimoji="1" lang="en-US" altLang="ja-JP" sz="3600" b="0" i="0" u="none" strike="noStrike" kern="120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p>
            <a:pPr marL="0" marR="0" lvl="0" indent="0" algn="ctr" defTabSz="914400" rtl="0" eaLnBrk="1" fontAlgn="auto" latinLnBrk="0" hangingPunct="1">
              <a:lnSpc>
                <a:spcPts val="1600"/>
              </a:lnSpc>
              <a:spcBef>
                <a:spcPts val="0"/>
              </a:spcBef>
              <a:spcAft>
                <a:spcPts val="0"/>
              </a:spcAft>
              <a:buClrTx/>
              <a:buSzTx/>
              <a:buFontTx/>
              <a:buNone/>
              <a:tabLst/>
              <a:defRPr/>
            </a:pPr>
            <a:endParaRPr kumimoji="1" lang="en-US" altLang="ja-JP" sz="3200" b="0" i="0" u="none" strike="noStrike" kern="120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p>
            <a:pPr lvl="0"/>
            <a:r>
              <a:rPr lang="ja-JP" altLang="en-US" sz="2800" dirty="0">
                <a:solidFill>
                  <a:prstClr val="black"/>
                </a:solidFill>
                <a:latin typeface="ＭＳ ゴシック" panose="020B0609070205080204" pitchFamily="49" charset="-128"/>
                <a:ea typeface="ＭＳ ゴシック" panose="020B0609070205080204" pitchFamily="49" charset="-128"/>
              </a:rPr>
              <a:t>　</a:t>
            </a:r>
            <a:r>
              <a:rPr lang="en-US" altLang="ja-JP" sz="2800" dirty="0">
                <a:solidFill>
                  <a:prstClr val="black"/>
                </a:solidFill>
                <a:latin typeface="ＭＳ ゴシック" panose="020B0609070205080204" pitchFamily="49" charset="-128"/>
                <a:ea typeface="ＭＳ ゴシック" panose="020B0609070205080204" pitchFamily="49" charset="-128"/>
              </a:rPr>
              <a:t>15</a:t>
            </a:r>
            <a:r>
              <a:rPr lang="ja-JP" altLang="en-US" sz="2800" dirty="0">
                <a:solidFill>
                  <a:prstClr val="black"/>
                </a:solidFill>
                <a:latin typeface="ＭＳ ゴシック" panose="020B0609070205080204" pitchFamily="49" charset="-128"/>
                <a:ea typeface="ＭＳ ゴシック" panose="020B0609070205080204" pitchFamily="49" charset="-128"/>
              </a:rPr>
              <a:t>歳未満の子どもは兵士とされてはいけません。戦争の被害にあった子どもを守るため、国はできることを全てします。</a:t>
            </a:r>
            <a:endParaRPr kumimoji="1" lang="ja-JP" altLang="en-US" sz="2800" b="0" i="0" u="none" strike="noStrike" kern="120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endParaRPr>
          </a:p>
        </p:txBody>
      </p:sp>
      <p:pic>
        <p:nvPicPr>
          <p:cNvPr id="2" name="図 1">
            <a:hlinkClick r:id="rId2" action="ppaction://hlinksldjump"/>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113222" y="3401596"/>
            <a:ext cx="2882668" cy="2543530"/>
          </a:xfrm>
          <a:prstGeom prst="rect">
            <a:avLst/>
          </a:prstGeom>
        </p:spPr>
      </p:pic>
      <p:sp>
        <p:nvSpPr>
          <p:cNvPr id="3" name="スライド番号プレースホルダー 2"/>
          <p:cNvSpPr>
            <a:spLocks noGrp="1"/>
          </p:cNvSpPr>
          <p:nvPr>
            <p:ph type="sldNum" sz="quarter" idx="12"/>
          </p:nvPr>
        </p:nvSpPr>
        <p:spPr/>
        <p:txBody>
          <a:bodyPr/>
          <a:lstStyle/>
          <a:p>
            <a:fld id="{03C1F547-80DC-42C6-8BCF-3F1524EC96DA}" type="slidenum">
              <a:rPr kumimoji="1" lang="ja-JP" altLang="en-US" smtClean="0"/>
              <a:t>44</a:t>
            </a:fld>
            <a:endParaRPr kumimoji="1" lang="ja-JP" altLang="en-US" dirty="0"/>
          </a:p>
        </p:txBody>
      </p:sp>
      <p:sp>
        <p:nvSpPr>
          <p:cNvPr id="7" name="テキスト ボックス 6"/>
          <p:cNvSpPr txBox="1"/>
          <p:nvPr/>
        </p:nvSpPr>
        <p:spPr>
          <a:xfrm>
            <a:off x="5339080" y="6111000"/>
            <a:ext cx="6014720" cy="369332"/>
          </a:xfrm>
          <a:prstGeom prst="rect">
            <a:avLst/>
          </a:prstGeom>
          <a:noFill/>
        </p:spPr>
        <p:txBody>
          <a:bodyPr wrap="square" rtlCol="0">
            <a:spAutoFit/>
          </a:bodyPr>
          <a:lstStyle/>
          <a:p>
            <a:r>
              <a:rPr kumimoji="1" lang="en-US" altLang="ja-JP" dirty="0" smtClean="0">
                <a:latin typeface="ＭＳ ゴシック" panose="020B0609070205080204" pitchFamily="49" charset="-128"/>
                <a:ea typeface="ＭＳ ゴシック" panose="020B0609070205080204" pitchFamily="49" charset="-128"/>
              </a:rPr>
              <a:t>※</a:t>
            </a:r>
            <a:r>
              <a:rPr kumimoji="1" lang="ja-JP" altLang="en-US" dirty="0" smtClean="0">
                <a:latin typeface="ＭＳ ゴシック" panose="020B0609070205080204" pitchFamily="49" charset="-128"/>
                <a:ea typeface="ＭＳ ゴシック" panose="020B0609070205080204" pitchFamily="49" charset="-128"/>
              </a:rPr>
              <a:t>権利の内容を確認したらカードをクリックしましょう。</a:t>
            </a:r>
            <a:endParaRPr kumimoji="1" lang="ja-JP" altLang="en-US" dirty="0">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1376136662"/>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スライド番号プレースホルダー 12"/>
          <p:cNvSpPr>
            <a:spLocks noGrp="1"/>
          </p:cNvSpPr>
          <p:nvPr>
            <p:ph type="sldNum" sz="quarter" idx="12"/>
          </p:nvPr>
        </p:nvSpPr>
        <p:spPr/>
        <p:txBody>
          <a:bodyPr/>
          <a:lstStyle/>
          <a:p>
            <a:fld id="{03C1F547-80DC-42C6-8BCF-3F1524EC96DA}" type="slidenum">
              <a:rPr kumimoji="1" lang="ja-JP" altLang="en-US" smtClean="0"/>
              <a:t>45</a:t>
            </a:fld>
            <a:endParaRPr kumimoji="1" lang="ja-JP" altLang="en-US"/>
          </a:p>
        </p:txBody>
      </p:sp>
      <p:sp>
        <p:nvSpPr>
          <p:cNvPr id="4" name="コンテンツ プレースホルダー 3"/>
          <p:cNvSpPr>
            <a:spLocks noGrp="1"/>
          </p:cNvSpPr>
          <p:nvPr>
            <p:ph idx="1"/>
          </p:nvPr>
        </p:nvSpPr>
        <p:spPr/>
        <p:txBody>
          <a:bodyPr/>
          <a:lstStyle/>
          <a:p>
            <a:endParaRPr kumimoji="1" lang="ja-JP" altLang="en-US" dirty="0"/>
          </a:p>
        </p:txBody>
      </p:sp>
      <p:graphicFrame>
        <p:nvGraphicFramePr>
          <p:cNvPr id="7" name="コンテンツ プレースホルダー 10"/>
          <p:cNvGraphicFramePr>
            <a:graphicFrameLocks/>
          </p:cNvGraphicFramePr>
          <p:nvPr>
            <p:extLst>
              <p:ext uri="{D42A27DB-BD31-4B8C-83A1-F6EECF244321}">
                <p14:modId xmlns:p14="http://schemas.microsoft.com/office/powerpoint/2010/main" val="2380737841"/>
              </p:ext>
            </p:extLst>
          </p:nvPr>
        </p:nvGraphicFramePr>
        <p:xfrm>
          <a:off x="335280" y="291458"/>
          <a:ext cx="11551920" cy="5885505"/>
        </p:xfrm>
        <a:graphic>
          <a:graphicData uri="http://schemas.openxmlformats.org/drawingml/2006/table">
            <a:tbl>
              <a:tblPr firstRow="1" bandRow="1">
                <a:tableStyleId>{BC89EF96-8CEA-46FF-86C4-4CE0E7609802}</a:tableStyleId>
              </a:tblPr>
              <a:tblGrid>
                <a:gridCol w="3850640">
                  <a:extLst>
                    <a:ext uri="{9D8B030D-6E8A-4147-A177-3AD203B41FA5}">
                      <a16:colId xmlns:a16="http://schemas.microsoft.com/office/drawing/2014/main" val="1692636178"/>
                    </a:ext>
                  </a:extLst>
                </a:gridCol>
                <a:gridCol w="3850640">
                  <a:extLst>
                    <a:ext uri="{9D8B030D-6E8A-4147-A177-3AD203B41FA5}">
                      <a16:colId xmlns:a16="http://schemas.microsoft.com/office/drawing/2014/main" val="236925659"/>
                    </a:ext>
                  </a:extLst>
                </a:gridCol>
                <a:gridCol w="3850640">
                  <a:extLst>
                    <a:ext uri="{9D8B030D-6E8A-4147-A177-3AD203B41FA5}">
                      <a16:colId xmlns:a16="http://schemas.microsoft.com/office/drawing/2014/main" val="513455177"/>
                    </a:ext>
                  </a:extLst>
                </a:gridCol>
              </a:tblGrid>
              <a:tr h="392367">
                <a:tc rowSpan="5">
                  <a:txBody>
                    <a:bodyPr/>
                    <a:lstStyle/>
                    <a:p>
                      <a:pPr algn="ctr"/>
                      <a:r>
                        <a:rPr kumimoji="1" lang="ja-JP" altLang="en-US" sz="3200" b="0" dirty="0" smtClean="0">
                          <a:latin typeface="ＭＳ Ｐゴシック" panose="020B0600070205080204" pitchFamily="50" charset="-128"/>
                          <a:ea typeface="ＭＳ Ｐゴシック" panose="020B0600070205080204" pitchFamily="50" charset="-128"/>
                        </a:rPr>
                        <a:t>子どもの権利条約</a:t>
                      </a:r>
                      <a:endParaRPr kumimoji="1" lang="en-US" altLang="ja-JP" sz="3200" b="0" dirty="0" smtClean="0">
                        <a:latin typeface="ＭＳ Ｐゴシック" panose="020B0600070205080204" pitchFamily="50" charset="-128"/>
                        <a:ea typeface="ＭＳ Ｐゴシック" panose="020B0600070205080204" pitchFamily="50" charset="-128"/>
                      </a:endParaRPr>
                    </a:p>
                    <a:p>
                      <a:pPr algn="ctr"/>
                      <a:r>
                        <a:rPr kumimoji="1" lang="ja-JP" altLang="en-US" sz="1600" b="0" dirty="0" smtClean="0">
                          <a:latin typeface="ＭＳ Ｐゴシック" panose="020B0600070205080204" pitchFamily="50" charset="-128"/>
                          <a:ea typeface="ＭＳ Ｐゴシック" panose="020B0600070205080204" pitchFamily="50" charset="-128"/>
                        </a:rPr>
                        <a:t>（一部抜粋）</a:t>
                      </a:r>
                      <a:endParaRPr kumimoji="1" lang="en-US" altLang="ja-JP" sz="1600" b="0" dirty="0" smtClean="0">
                        <a:latin typeface="ＭＳ Ｐゴシック" panose="020B0600070205080204" pitchFamily="50" charset="-128"/>
                        <a:ea typeface="ＭＳ Ｐゴシック" panose="020B0600070205080204" pitchFamily="50" charset="-128"/>
                      </a:endParaRPr>
                    </a:p>
                    <a:p>
                      <a:pPr algn="l"/>
                      <a:r>
                        <a:rPr kumimoji="1" lang="ja-JP" altLang="en-US" sz="1600" b="0" dirty="0" smtClean="0">
                          <a:latin typeface="ＭＳ Ｐゴシック" panose="020B0600070205080204" pitchFamily="50" charset="-128"/>
                          <a:ea typeface="ＭＳ Ｐゴシック" panose="020B0600070205080204" pitchFamily="50" charset="-128"/>
                        </a:rPr>
                        <a:t>　</a:t>
                      </a:r>
                      <a:endParaRPr kumimoji="1" lang="en-US" altLang="ja-JP" sz="1600" b="0" dirty="0" smtClean="0">
                        <a:latin typeface="ＭＳ Ｐゴシック" panose="020B0600070205080204" pitchFamily="50" charset="-128"/>
                        <a:ea typeface="ＭＳ Ｐゴシック" panose="020B0600070205080204" pitchFamily="50" charset="-128"/>
                      </a:endParaRPr>
                    </a:p>
                    <a:p>
                      <a:pPr algn="l"/>
                      <a:r>
                        <a:rPr kumimoji="1" lang="ja-JP" altLang="en-US" sz="1600" b="0" dirty="0" smtClean="0">
                          <a:latin typeface="ＭＳ Ｐゴシック" panose="020B0600070205080204" pitchFamily="50" charset="-128"/>
                          <a:ea typeface="ＭＳ Ｐゴシック" panose="020B0600070205080204" pitchFamily="50" charset="-128"/>
                        </a:rPr>
                        <a:t>　世界中のすべての子どもたちがもって</a:t>
                      </a:r>
                      <a:r>
                        <a:rPr kumimoji="1" lang="ja-JP" altLang="en-US" sz="1600" b="0" dirty="0" err="1" smtClean="0">
                          <a:latin typeface="ＭＳ Ｐゴシック" panose="020B0600070205080204" pitchFamily="50" charset="-128"/>
                          <a:ea typeface="ＭＳ Ｐゴシック" panose="020B0600070205080204" pitchFamily="50" charset="-128"/>
                        </a:rPr>
                        <a:t>い</a:t>
                      </a:r>
                      <a:r>
                        <a:rPr kumimoji="1" lang="ja-JP" altLang="en-US" sz="1600" b="0" dirty="0" smtClean="0">
                          <a:latin typeface="ＭＳ Ｐゴシック" panose="020B0600070205080204" pitchFamily="50" charset="-128"/>
                          <a:ea typeface="ＭＳ Ｐゴシック" panose="020B0600070205080204" pitchFamily="50" charset="-128"/>
                        </a:rPr>
                        <a:t>　</a:t>
                      </a:r>
                      <a:endParaRPr kumimoji="1" lang="en-US" altLang="ja-JP" sz="1600" b="0" dirty="0" smtClean="0">
                        <a:latin typeface="ＭＳ Ｐゴシック" panose="020B0600070205080204" pitchFamily="50" charset="-128"/>
                        <a:ea typeface="ＭＳ Ｐゴシック" panose="020B0600070205080204" pitchFamily="50" charset="-128"/>
                      </a:endParaRPr>
                    </a:p>
                    <a:p>
                      <a:pPr algn="l"/>
                      <a:r>
                        <a:rPr kumimoji="1" lang="ja-JP" altLang="en-US" sz="1600" b="0" dirty="0" smtClean="0">
                          <a:latin typeface="ＭＳ Ｐゴシック" panose="020B0600070205080204" pitchFamily="50" charset="-128"/>
                          <a:ea typeface="ＭＳ Ｐゴシック" panose="020B0600070205080204" pitchFamily="50" charset="-128"/>
                        </a:rPr>
                        <a:t>　る「権利」を保障するために、国際的に定</a:t>
                      </a:r>
                      <a:endParaRPr kumimoji="1" lang="en-US" altLang="ja-JP" sz="1600" b="0" dirty="0" smtClean="0">
                        <a:latin typeface="ＭＳ Ｐゴシック" panose="020B0600070205080204" pitchFamily="50" charset="-128"/>
                        <a:ea typeface="ＭＳ Ｐゴシック" panose="020B0600070205080204" pitchFamily="50" charset="-128"/>
                      </a:endParaRPr>
                    </a:p>
                    <a:p>
                      <a:pPr algn="l"/>
                      <a:r>
                        <a:rPr kumimoji="1" lang="ja-JP" altLang="en-US" sz="1600" b="0" dirty="0" smtClean="0">
                          <a:latin typeface="ＭＳ Ｐゴシック" panose="020B0600070205080204" pitchFamily="50" charset="-128"/>
                          <a:ea typeface="ＭＳ Ｐゴシック" panose="020B0600070205080204" pitchFamily="50" charset="-128"/>
                        </a:rPr>
                        <a:t>　</a:t>
                      </a:r>
                      <a:r>
                        <a:rPr kumimoji="1" lang="ja-JP" altLang="en-US" sz="1600" b="0" dirty="0" err="1" smtClean="0">
                          <a:latin typeface="ＭＳ Ｐゴシック" panose="020B0600070205080204" pitchFamily="50" charset="-128"/>
                          <a:ea typeface="ＭＳ Ｐゴシック" panose="020B0600070205080204" pitchFamily="50" charset="-128"/>
                        </a:rPr>
                        <a:t>められた</a:t>
                      </a:r>
                      <a:r>
                        <a:rPr kumimoji="1" lang="ja-JP" altLang="en-US" sz="1600" b="0" dirty="0" smtClean="0">
                          <a:latin typeface="ＭＳ Ｐゴシック" panose="020B0600070205080204" pitchFamily="50" charset="-128"/>
                          <a:ea typeface="ＭＳ Ｐゴシック" panose="020B0600070205080204" pitchFamily="50" charset="-128"/>
                        </a:rPr>
                        <a:t>条約（全５４条）</a:t>
                      </a:r>
                      <a:endParaRPr kumimoji="1" lang="ja-JP" altLang="en-US" sz="1600" b="0" dirty="0">
                        <a:latin typeface="ＭＳ Ｐゴシック" panose="020B0600070205080204" pitchFamily="50" charset="-128"/>
                        <a:ea typeface="ＭＳ Ｐゴシック" panose="020B0600070205080204" pitchFamily="50" charset="-128"/>
                      </a:endParaRPr>
                    </a:p>
                  </a:txBody>
                  <a:tcPr anchor="ctr">
                    <a:lnL w="19050" cap="flat" cmpd="sng" algn="ctr">
                      <a:solidFill>
                        <a:schemeClr val="accent5"/>
                      </a:solidFill>
                      <a:prstDash val="solid"/>
                      <a:round/>
                      <a:headEnd type="none" w="med" len="med"/>
                      <a:tailEnd type="none" w="med" len="med"/>
                    </a:lnL>
                    <a:lnR w="12700" cap="flat" cmpd="sng" algn="ctr">
                      <a:solidFill>
                        <a:schemeClr val="accent5"/>
                      </a:solidFill>
                      <a:prstDash val="solid"/>
                      <a:round/>
                      <a:headEnd type="none" w="med" len="med"/>
                      <a:tailEnd type="none" w="med" len="med"/>
                    </a:lnR>
                    <a:lnT w="19050" cap="flat" cmpd="sng" algn="ctr">
                      <a:solidFill>
                        <a:schemeClr val="accent5"/>
                      </a:solidFill>
                      <a:prstDash val="solid"/>
                      <a:round/>
                      <a:headEnd type="none" w="med" len="med"/>
                      <a:tailEnd type="none" w="med" len="med"/>
                    </a:lnT>
                    <a:lnB w="12700" cap="flat" cmpd="sng" algn="ctr">
                      <a:solidFill>
                        <a:schemeClr val="accent5"/>
                      </a:solidFill>
                      <a:prstDash val="solid"/>
                      <a:round/>
                      <a:headEnd type="none" w="med" len="med"/>
                      <a:tailEnd type="none" w="med" len="med"/>
                    </a:lnB>
                    <a:lnTlToBr w="12700" cmpd="sng">
                      <a:noFill/>
                      <a:prstDash val="solid"/>
                    </a:lnTlToBr>
                    <a:lnBlToTr w="12700" cmpd="sng">
                      <a:noFill/>
                      <a:prstDash val="solid"/>
                    </a:lnBlToTr>
                    <a:solidFill>
                      <a:srgbClr val="CEEDF2"/>
                    </a:solidFill>
                  </a:tcPr>
                </a:tc>
                <a:tc>
                  <a:txBody>
                    <a:bodyPr/>
                    <a:lstStyle/>
                    <a:p>
                      <a:r>
                        <a:rPr kumimoji="1" lang="en-US" altLang="ja-JP" sz="1200" b="0" dirty="0" smtClean="0">
                          <a:latin typeface="ＭＳ Ｐゴシック" panose="020B0600070205080204" pitchFamily="50" charset="-128"/>
                          <a:ea typeface="ＭＳ Ｐゴシック" panose="020B0600070205080204" pitchFamily="50" charset="-128"/>
                        </a:rPr>
                        <a:t>【</a:t>
                      </a:r>
                      <a:r>
                        <a:rPr kumimoji="1" lang="ja-JP" altLang="en-US" sz="1200" b="0" dirty="0" smtClean="0">
                          <a:latin typeface="ＭＳ Ｐゴシック" panose="020B0600070205080204" pitchFamily="50" charset="-128"/>
                          <a:ea typeface="ＭＳ Ｐゴシック" panose="020B0600070205080204" pitchFamily="50" charset="-128"/>
                        </a:rPr>
                        <a:t>第</a:t>
                      </a:r>
                      <a:r>
                        <a:rPr kumimoji="1" lang="en-US" altLang="ja-JP" sz="1200" b="0" dirty="0" smtClean="0">
                          <a:latin typeface="ＭＳ Ｐゴシック" panose="020B0600070205080204" pitchFamily="50" charset="-128"/>
                          <a:ea typeface="ＭＳ Ｐゴシック" panose="020B0600070205080204" pitchFamily="50" charset="-128"/>
                        </a:rPr>
                        <a:t>11</a:t>
                      </a:r>
                      <a:r>
                        <a:rPr kumimoji="1" lang="ja-JP" altLang="en-US" sz="1200" b="0" dirty="0" smtClean="0">
                          <a:latin typeface="ＭＳ Ｐゴシック" panose="020B0600070205080204" pitchFamily="50" charset="-128"/>
                          <a:ea typeface="ＭＳ Ｐゴシック" panose="020B0600070205080204" pitchFamily="50" charset="-128"/>
                        </a:rPr>
                        <a:t>条</a:t>
                      </a:r>
                      <a:r>
                        <a:rPr kumimoji="1" lang="en-US" altLang="ja-JP" sz="1200" b="0" dirty="0" smtClean="0">
                          <a:latin typeface="ＭＳ Ｐゴシック" panose="020B0600070205080204" pitchFamily="50" charset="-128"/>
                          <a:ea typeface="ＭＳ Ｐゴシック" panose="020B0600070205080204" pitchFamily="50" charset="-128"/>
                        </a:rPr>
                        <a:t>】</a:t>
                      </a:r>
                      <a:r>
                        <a:rPr kumimoji="1" lang="ja-JP" altLang="en-US" sz="1200" b="0" dirty="0" smtClean="0">
                          <a:latin typeface="ＭＳ Ｐゴシック" panose="020B0600070205080204" pitchFamily="50" charset="-128"/>
                          <a:ea typeface="ＭＳ Ｐゴシック" panose="020B0600070205080204" pitchFamily="50" charset="-128"/>
                        </a:rPr>
                        <a:t>自分の国で暮らせる</a:t>
                      </a:r>
                      <a:endParaRPr kumimoji="1" lang="ja-JP" altLang="en-US" sz="1200" b="0" dirty="0">
                        <a:latin typeface="ＭＳ Ｐゴシック" panose="020B0600070205080204" pitchFamily="50" charset="-128"/>
                        <a:ea typeface="ＭＳ Ｐゴシック" panose="020B0600070205080204" pitchFamily="50" charset="-128"/>
                      </a:endParaRPr>
                    </a:p>
                  </a:txBody>
                  <a:tcPr anchor="ctr">
                    <a:lnL w="12700" cap="flat" cmpd="sng" algn="ctr">
                      <a:solidFill>
                        <a:schemeClr val="accent5"/>
                      </a:solidFill>
                      <a:prstDash val="solid"/>
                      <a:round/>
                      <a:headEnd type="none" w="med" len="med"/>
                      <a:tailEnd type="none" w="med" len="med"/>
                    </a:lnL>
                    <a:lnR w="12700" cap="flat" cmpd="sng" algn="ctr">
                      <a:solidFill>
                        <a:schemeClr val="accent5"/>
                      </a:solidFill>
                      <a:prstDash val="solid"/>
                      <a:round/>
                      <a:headEnd type="none" w="med" len="med"/>
                      <a:tailEnd type="none" w="med" len="med"/>
                    </a:lnR>
                    <a:lnT w="19050" cap="flat" cmpd="sng" algn="ctr">
                      <a:solidFill>
                        <a:schemeClr val="accent5"/>
                      </a:solidFill>
                      <a:prstDash val="solid"/>
                      <a:round/>
                      <a:headEnd type="none" w="med" len="med"/>
                      <a:tailEnd type="none" w="med" len="med"/>
                    </a:lnT>
                    <a:lnB w="12700" cap="flat" cmpd="sng" algn="ctr">
                      <a:solidFill>
                        <a:schemeClr val="accent5"/>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kumimoji="1" lang="en-US" altLang="ja-JP" sz="1200" b="0" dirty="0" smtClean="0">
                          <a:latin typeface="ＭＳ Ｐゴシック" panose="020B0600070205080204" pitchFamily="50" charset="-128"/>
                          <a:ea typeface="ＭＳ Ｐゴシック" panose="020B0600070205080204" pitchFamily="50" charset="-128"/>
                        </a:rPr>
                        <a:t>【</a:t>
                      </a:r>
                      <a:r>
                        <a:rPr kumimoji="1" lang="ja-JP" altLang="en-US" sz="1200" b="0" dirty="0" smtClean="0">
                          <a:latin typeface="ＭＳ Ｐゴシック" panose="020B0600070205080204" pitchFamily="50" charset="-128"/>
                          <a:ea typeface="ＭＳ Ｐゴシック" panose="020B0600070205080204" pitchFamily="50" charset="-128"/>
                        </a:rPr>
                        <a:t>第</a:t>
                      </a:r>
                      <a:r>
                        <a:rPr kumimoji="1" lang="en-US" altLang="ja-JP" sz="1200" b="0" dirty="0" smtClean="0">
                          <a:latin typeface="ＭＳ Ｐゴシック" panose="020B0600070205080204" pitchFamily="50" charset="-128"/>
                          <a:ea typeface="ＭＳ Ｐゴシック" panose="020B0600070205080204" pitchFamily="50" charset="-128"/>
                        </a:rPr>
                        <a:t>26</a:t>
                      </a:r>
                      <a:r>
                        <a:rPr kumimoji="1" lang="ja-JP" altLang="en-US" sz="1200" b="0" dirty="0" smtClean="0">
                          <a:latin typeface="ＭＳ Ｐゴシック" panose="020B0600070205080204" pitchFamily="50" charset="-128"/>
                          <a:ea typeface="ＭＳ Ｐゴシック" panose="020B0600070205080204" pitchFamily="50" charset="-128"/>
                        </a:rPr>
                        <a:t>条</a:t>
                      </a:r>
                      <a:r>
                        <a:rPr kumimoji="1" lang="en-US" altLang="ja-JP" sz="1200" b="0" dirty="0" smtClean="0">
                          <a:latin typeface="ＭＳ Ｐゴシック" panose="020B0600070205080204" pitchFamily="50" charset="-128"/>
                          <a:ea typeface="ＭＳ Ｐゴシック" panose="020B0600070205080204" pitchFamily="50" charset="-128"/>
                        </a:rPr>
                        <a:t>】</a:t>
                      </a:r>
                      <a:r>
                        <a:rPr kumimoji="1" lang="ja-JP" altLang="en-US" sz="1200" b="0" dirty="0" smtClean="0">
                          <a:latin typeface="ＭＳ Ｐゴシック" panose="020B0600070205080204" pitchFamily="50" charset="-128"/>
                          <a:ea typeface="ＭＳ Ｐゴシック" panose="020B0600070205080204" pitchFamily="50" charset="-128"/>
                        </a:rPr>
                        <a:t>医療保険などを受けられる</a:t>
                      </a:r>
                      <a:endParaRPr kumimoji="1" lang="ja-JP" altLang="en-US" sz="1200" b="0" dirty="0">
                        <a:latin typeface="ＭＳ Ｐゴシック" panose="020B0600070205080204" pitchFamily="50" charset="-128"/>
                        <a:ea typeface="ＭＳ Ｐゴシック" panose="020B0600070205080204" pitchFamily="50" charset="-128"/>
                      </a:endParaRPr>
                    </a:p>
                  </a:txBody>
                  <a:tcPr anchor="ctr">
                    <a:lnL w="12700" cap="flat" cmpd="sng" algn="ctr">
                      <a:solidFill>
                        <a:schemeClr val="accent5"/>
                      </a:solidFill>
                      <a:prstDash val="solid"/>
                      <a:round/>
                      <a:headEnd type="none" w="med" len="med"/>
                      <a:tailEnd type="none" w="med" len="med"/>
                    </a:lnL>
                    <a:lnR w="19050" cap="flat" cmpd="sng" algn="ctr">
                      <a:solidFill>
                        <a:schemeClr val="accent5"/>
                      </a:solidFill>
                      <a:prstDash val="solid"/>
                      <a:round/>
                      <a:headEnd type="none" w="med" len="med"/>
                      <a:tailEnd type="none" w="med" len="med"/>
                    </a:lnR>
                    <a:lnT w="19050" cap="flat" cmpd="sng" algn="ctr">
                      <a:solidFill>
                        <a:schemeClr val="accent5"/>
                      </a:solidFill>
                      <a:prstDash val="solid"/>
                      <a:round/>
                      <a:headEnd type="none" w="med" len="med"/>
                      <a:tailEnd type="none" w="med" len="med"/>
                    </a:lnT>
                    <a:lnB w="12700" cap="flat" cmpd="sng" algn="ctr">
                      <a:solidFill>
                        <a:schemeClr val="accent5"/>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540945732"/>
                  </a:ext>
                </a:extLst>
              </a:tr>
              <a:tr h="392367">
                <a:tc vMerge="1">
                  <a:txBody>
                    <a:bodyPr/>
                    <a:lstStyle/>
                    <a:p>
                      <a:endParaRPr kumimoji="1" lang="ja-JP" altLang="en-US" sz="1600" b="0" dirty="0">
                        <a:latin typeface="ＭＳ Ｐゴシック" panose="020B0600070205080204" pitchFamily="50" charset="-128"/>
                        <a:ea typeface="ＭＳ Ｐゴシック" panose="020B0600070205080204" pitchFamily="50" charset="-128"/>
                      </a:endParaRPr>
                    </a:p>
                  </a:txBody>
                  <a:tcPr anchor="ctr">
                    <a:lnT w="12700" cap="flat" cmpd="sng" algn="ctr">
                      <a:solidFill>
                        <a:schemeClr val="accent1"/>
                      </a:solidFill>
                      <a:prstDash val="solid"/>
                      <a:round/>
                      <a:headEnd type="none" w="med" len="med"/>
                      <a:tailEnd type="none" w="med" len="med"/>
                    </a:lnT>
                  </a:tcPr>
                </a:tc>
                <a:tc>
                  <a:txBody>
                    <a:bodyPr/>
                    <a:lstStyle/>
                    <a:p>
                      <a:r>
                        <a:rPr kumimoji="1" lang="en-US" altLang="ja-JP" sz="1200" b="0" dirty="0" smtClean="0">
                          <a:latin typeface="ＭＳ Ｐゴシック" panose="020B0600070205080204" pitchFamily="50" charset="-128"/>
                          <a:ea typeface="ＭＳ Ｐゴシック" panose="020B0600070205080204" pitchFamily="50" charset="-128"/>
                        </a:rPr>
                        <a:t>【</a:t>
                      </a:r>
                      <a:r>
                        <a:rPr kumimoji="1" lang="ja-JP" altLang="en-US" sz="1200" b="0" dirty="0" smtClean="0">
                          <a:latin typeface="ＭＳ Ｐゴシック" panose="020B0600070205080204" pitchFamily="50" charset="-128"/>
                          <a:ea typeface="ＭＳ Ｐゴシック" panose="020B0600070205080204" pitchFamily="50" charset="-128"/>
                        </a:rPr>
                        <a:t>第</a:t>
                      </a:r>
                      <a:r>
                        <a:rPr kumimoji="1" lang="en-US" altLang="ja-JP" sz="1200" b="0" dirty="0" smtClean="0">
                          <a:latin typeface="ＭＳ Ｐゴシック" panose="020B0600070205080204" pitchFamily="50" charset="-128"/>
                          <a:ea typeface="ＭＳ Ｐゴシック" panose="020B0600070205080204" pitchFamily="50" charset="-128"/>
                        </a:rPr>
                        <a:t>12</a:t>
                      </a:r>
                      <a:r>
                        <a:rPr kumimoji="1" lang="ja-JP" altLang="en-US" sz="1200" b="0" dirty="0" smtClean="0">
                          <a:latin typeface="ＭＳ Ｐゴシック" panose="020B0600070205080204" pitchFamily="50" charset="-128"/>
                          <a:ea typeface="ＭＳ Ｐゴシック" panose="020B0600070205080204" pitchFamily="50" charset="-128"/>
                        </a:rPr>
                        <a:t>条</a:t>
                      </a:r>
                      <a:r>
                        <a:rPr kumimoji="1" lang="en-US" altLang="ja-JP" sz="1200" b="0" dirty="0" smtClean="0">
                          <a:latin typeface="ＭＳ Ｐゴシック" panose="020B0600070205080204" pitchFamily="50" charset="-128"/>
                          <a:ea typeface="ＭＳ Ｐゴシック" panose="020B0600070205080204" pitchFamily="50" charset="-128"/>
                        </a:rPr>
                        <a:t>】</a:t>
                      </a:r>
                      <a:r>
                        <a:rPr kumimoji="1" lang="ja-JP" altLang="en-US" sz="1200" b="0" dirty="0" smtClean="0">
                          <a:latin typeface="ＭＳ Ｐゴシック" panose="020B0600070205080204" pitchFamily="50" charset="-128"/>
                          <a:ea typeface="ＭＳ Ｐゴシック" panose="020B0600070205080204" pitchFamily="50" charset="-128"/>
                        </a:rPr>
                        <a:t>自分の意見を表明できる</a:t>
                      </a:r>
                      <a:endParaRPr kumimoji="1" lang="ja-JP" altLang="en-US" sz="1200" b="0" dirty="0">
                        <a:latin typeface="ＭＳ Ｐゴシック" panose="020B0600070205080204" pitchFamily="50" charset="-128"/>
                        <a:ea typeface="ＭＳ Ｐゴシック" panose="020B0600070205080204" pitchFamily="50" charset="-128"/>
                      </a:endParaRPr>
                    </a:p>
                  </a:txBody>
                  <a:tcPr anchor="ctr">
                    <a:lnL w="12700" cap="flat" cmpd="sng" algn="ctr">
                      <a:solidFill>
                        <a:schemeClr val="accent5"/>
                      </a:solidFill>
                      <a:prstDash val="solid"/>
                      <a:round/>
                      <a:headEnd type="none" w="med" len="med"/>
                      <a:tailEnd type="none" w="med" len="med"/>
                    </a:lnL>
                    <a:lnR w="12700" cap="flat" cmpd="sng" algn="ctr">
                      <a:solidFill>
                        <a:schemeClr val="accent5"/>
                      </a:solidFill>
                      <a:prstDash val="solid"/>
                      <a:round/>
                      <a:headEnd type="none" w="med" len="med"/>
                      <a:tailEnd type="none" w="med" len="med"/>
                    </a:lnR>
                    <a:lnT w="12700" cap="flat" cmpd="sng" algn="ctr">
                      <a:solidFill>
                        <a:schemeClr val="accent5"/>
                      </a:solidFill>
                      <a:prstDash val="solid"/>
                      <a:round/>
                      <a:headEnd type="none" w="med" len="med"/>
                      <a:tailEnd type="none" w="med" len="med"/>
                    </a:lnT>
                    <a:lnB w="12700" cap="flat" cmpd="sng" algn="ctr">
                      <a:solidFill>
                        <a:schemeClr val="accent5"/>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kumimoji="1" lang="en-US" altLang="ja-JP" sz="1200" b="0" dirty="0" smtClean="0">
                          <a:latin typeface="ＭＳ Ｐゴシック" panose="020B0600070205080204" pitchFamily="50" charset="-128"/>
                          <a:ea typeface="ＭＳ Ｐゴシック" panose="020B0600070205080204" pitchFamily="50" charset="-128"/>
                        </a:rPr>
                        <a:t>【</a:t>
                      </a:r>
                      <a:r>
                        <a:rPr kumimoji="1" lang="ja-JP" altLang="en-US" sz="1200" b="0" dirty="0" smtClean="0">
                          <a:latin typeface="ＭＳ Ｐゴシック" panose="020B0600070205080204" pitchFamily="50" charset="-128"/>
                          <a:ea typeface="ＭＳ Ｐゴシック" panose="020B0600070205080204" pitchFamily="50" charset="-128"/>
                        </a:rPr>
                        <a:t>第</a:t>
                      </a:r>
                      <a:r>
                        <a:rPr kumimoji="1" lang="en-US" altLang="ja-JP" sz="1200" b="0" dirty="0" smtClean="0">
                          <a:latin typeface="ＭＳ Ｐゴシック" panose="020B0600070205080204" pitchFamily="50" charset="-128"/>
                          <a:ea typeface="ＭＳ Ｐゴシック" panose="020B0600070205080204" pitchFamily="50" charset="-128"/>
                        </a:rPr>
                        <a:t>27</a:t>
                      </a:r>
                      <a:r>
                        <a:rPr kumimoji="1" lang="ja-JP" altLang="en-US" sz="1200" b="0" dirty="0" smtClean="0">
                          <a:latin typeface="ＭＳ Ｐゴシック" panose="020B0600070205080204" pitchFamily="50" charset="-128"/>
                          <a:ea typeface="ＭＳ Ｐゴシック" panose="020B0600070205080204" pitchFamily="50" charset="-128"/>
                        </a:rPr>
                        <a:t>条</a:t>
                      </a:r>
                      <a:r>
                        <a:rPr kumimoji="1" lang="en-US" altLang="ja-JP" sz="1200" b="0" dirty="0" smtClean="0">
                          <a:latin typeface="ＭＳ Ｐゴシック" panose="020B0600070205080204" pitchFamily="50" charset="-128"/>
                          <a:ea typeface="ＭＳ Ｐゴシック" panose="020B0600070205080204" pitchFamily="50" charset="-128"/>
                        </a:rPr>
                        <a:t>】</a:t>
                      </a:r>
                      <a:r>
                        <a:rPr kumimoji="1" lang="ja-JP" altLang="en-US" sz="1200" b="0" dirty="0" smtClean="0">
                          <a:latin typeface="ＭＳ Ｐゴシック" panose="020B0600070205080204" pitchFamily="50" charset="-128"/>
                          <a:ea typeface="ＭＳ Ｐゴシック" panose="020B0600070205080204" pitchFamily="50" charset="-128"/>
                        </a:rPr>
                        <a:t>生活水準を保障される</a:t>
                      </a:r>
                      <a:endParaRPr kumimoji="1" lang="ja-JP" altLang="en-US" sz="1200" b="0" dirty="0">
                        <a:latin typeface="ＭＳ Ｐゴシック" panose="020B0600070205080204" pitchFamily="50" charset="-128"/>
                        <a:ea typeface="ＭＳ Ｐゴシック" panose="020B0600070205080204" pitchFamily="50" charset="-128"/>
                      </a:endParaRPr>
                    </a:p>
                  </a:txBody>
                  <a:tcPr anchor="ctr">
                    <a:lnL w="12700" cap="flat" cmpd="sng" algn="ctr">
                      <a:solidFill>
                        <a:schemeClr val="accent5"/>
                      </a:solidFill>
                      <a:prstDash val="solid"/>
                      <a:round/>
                      <a:headEnd type="none" w="med" len="med"/>
                      <a:tailEnd type="none" w="med" len="med"/>
                    </a:lnL>
                    <a:lnR w="19050" cap="flat" cmpd="sng" algn="ctr">
                      <a:solidFill>
                        <a:schemeClr val="accent5"/>
                      </a:solidFill>
                      <a:prstDash val="solid"/>
                      <a:round/>
                      <a:headEnd type="none" w="med" len="med"/>
                      <a:tailEnd type="none" w="med" len="med"/>
                    </a:lnR>
                    <a:lnT w="12700" cap="flat" cmpd="sng" algn="ctr">
                      <a:solidFill>
                        <a:schemeClr val="accent5"/>
                      </a:solidFill>
                      <a:prstDash val="solid"/>
                      <a:round/>
                      <a:headEnd type="none" w="med" len="med"/>
                      <a:tailEnd type="none" w="med" len="med"/>
                    </a:lnT>
                    <a:lnB w="12700" cap="flat" cmpd="sng" algn="ctr">
                      <a:solidFill>
                        <a:schemeClr val="accent5"/>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737492305"/>
                  </a:ext>
                </a:extLst>
              </a:tr>
              <a:tr h="392367">
                <a:tc vMerge="1">
                  <a:txBody>
                    <a:bodyPr/>
                    <a:lstStyle/>
                    <a:p>
                      <a:endParaRPr kumimoji="1" lang="ja-JP" altLang="en-US" sz="1600" b="0" dirty="0">
                        <a:latin typeface="ＭＳ Ｐゴシック" panose="020B0600070205080204" pitchFamily="50" charset="-128"/>
                        <a:ea typeface="ＭＳ Ｐゴシック" panose="020B0600070205080204" pitchFamily="50" charset="-128"/>
                      </a:endParaRPr>
                    </a:p>
                  </a:txBody>
                  <a:tcPr anchor="ctr"/>
                </a:tc>
                <a:tc>
                  <a:txBody>
                    <a:bodyPr/>
                    <a:lstStyle/>
                    <a:p>
                      <a:r>
                        <a:rPr kumimoji="1" lang="en-US" altLang="ja-JP" sz="1200" b="0" dirty="0" smtClean="0">
                          <a:latin typeface="ＭＳ Ｐゴシック" panose="020B0600070205080204" pitchFamily="50" charset="-128"/>
                          <a:ea typeface="ＭＳ Ｐゴシック" panose="020B0600070205080204" pitchFamily="50" charset="-128"/>
                        </a:rPr>
                        <a:t>【</a:t>
                      </a:r>
                      <a:r>
                        <a:rPr kumimoji="1" lang="ja-JP" altLang="en-US" sz="1200" b="0" dirty="0" smtClean="0">
                          <a:latin typeface="ＭＳ Ｐゴシック" panose="020B0600070205080204" pitchFamily="50" charset="-128"/>
                          <a:ea typeface="ＭＳ Ｐゴシック" panose="020B0600070205080204" pitchFamily="50" charset="-128"/>
                        </a:rPr>
                        <a:t>第</a:t>
                      </a:r>
                      <a:r>
                        <a:rPr kumimoji="1" lang="en-US" altLang="ja-JP" sz="1200" b="0" dirty="0" smtClean="0">
                          <a:latin typeface="ＭＳ Ｐゴシック" panose="020B0600070205080204" pitchFamily="50" charset="-128"/>
                          <a:ea typeface="ＭＳ Ｐゴシック" panose="020B0600070205080204" pitchFamily="50" charset="-128"/>
                        </a:rPr>
                        <a:t>13</a:t>
                      </a:r>
                      <a:r>
                        <a:rPr kumimoji="1" lang="ja-JP" altLang="en-US" sz="1200" b="0" dirty="0" smtClean="0">
                          <a:latin typeface="ＭＳ Ｐゴシック" panose="020B0600070205080204" pitchFamily="50" charset="-128"/>
                          <a:ea typeface="ＭＳ Ｐゴシック" panose="020B0600070205080204" pitchFamily="50" charset="-128"/>
                        </a:rPr>
                        <a:t>条</a:t>
                      </a:r>
                      <a:r>
                        <a:rPr kumimoji="1" lang="en-US" altLang="ja-JP" sz="1200" b="0" dirty="0" smtClean="0">
                          <a:latin typeface="ＭＳ Ｐゴシック" panose="020B0600070205080204" pitchFamily="50" charset="-128"/>
                          <a:ea typeface="ＭＳ Ｐゴシック" panose="020B0600070205080204" pitchFamily="50" charset="-128"/>
                        </a:rPr>
                        <a:t>】</a:t>
                      </a:r>
                      <a:r>
                        <a:rPr kumimoji="1" lang="ja-JP" altLang="en-US" sz="1200" b="0" dirty="0" smtClean="0">
                          <a:latin typeface="ＭＳ Ｐゴシック" panose="020B0600070205080204" pitchFamily="50" charset="-128"/>
                          <a:ea typeface="ＭＳ Ｐゴシック" panose="020B0600070205080204" pitchFamily="50" charset="-128"/>
                        </a:rPr>
                        <a:t>自由に表現できる</a:t>
                      </a:r>
                      <a:endParaRPr kumimoji="1" lang="ja-JP" altLang="en-US" sz="1200" b="0" dirty="0">
                        <a:latin typeface="ＭＳ Ｐゴシック" panose="020B0600070205080204" pitchFamily="50" charset="-128"/>
                        <a:ea typeface="ＭＳ Ｐゴシック" panose="020B0600070205080204" pitchFamily="50" charset="-128"/>
                      </a:endParaRPr>
                    </a:p>
                  </a:txBody>
                  <a:tcPr anchor="ctr">
                    <a:lnL w="12700" cap="flat" cmpd="sng" algn="ctr">
                      <a:solidFill>
                        <a:schemeClr val="accent5"/>
                      </a:solidFill>
                      <a:prstDash val="solid"/>
                      <a:round/>
                      <a:headEnd type="none" w="med" len="med"/>
                      <a:tailEnd type="none" w="med" len="med"/>
                    </a:lnL>
                    <a:lnR w="12700" cap="flat" cmpd="sng" algn="ctr">
                      <a:solidFill>
                        <a:schemeClr val="accent5"/>
                      </a:solidFill>
                      <a:prstDash val="solid"/>
                      <a:round/>
                      <a:headEnd type="none" w="med" len="med"/>
                      <a:tailEnd type="none" w="med" len="med"/>
                    </a:lnR>
                    <a:lnT w="12700" cap="flat" cmpd="sng" algn="ctr">
                      <a:solidFill>
                        <a:schemeClr val="accent5"/>
                      </a:solidFill>
                      <a:prstDash val="solid"/>
                      <a:round/>
                      <a:headEnd type="none" w="med" len="med"/>
                      <a:tailEnd type="none" w="med" len="med"/>
                    </a:lnT>
                    <a:lnB w="12700" cap="flat" cmpd="sng" algn="ctr">
                      <a:solidFill>
                        <a:schemeClr val="accent5"/>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kumimoji="1" lang="en-US" altLang="ja-JP" sz="1200" b="0" spc="-60" baseline="0" dirty="0" smtClean="0">
                          <a:latin typeface="ＭＳ Ｐゴシック" panose="020B0600070205080204" pitchFamily="50" charset="-128"/>
                          <a:ea typeface="ＭＳ Ｐゴシック" panose="020B0600070205080204" pitchFamily="50" charset="-128"/>
                        </a:rPr>
                        <a:t>【</a:t>
                      </a:r>
                      <a:r>
                        <a:rPr kumimoji="1" lang="ja-JP" altLang="en-US" sz="1200" b="0" spc="-60" baseline="0" dirty="0" smtClean="0">
                          <a:latin typeface="ＭＳ Ｐゴシック" panose="020B0600070205080204" pitchFamily="50" charset="-128"/>
                          <a:ea typeface="ＭＳ Ｐゴシック" panose="020B0600070205080204" pitchFamily="50" charset="-128"/>
                        </a:rPr>
                        <a:t>第</a:t>
                      </a:r>
                      <a:r>
                        <a:rPr kumimoji="1" lang="en-US" altLang="ja-JP" sz="1200" b="0" spc="-60" baseline="0" dirty="0" smtClean="0">
                          <a:latin typeface="ＭＳ Ｐゴシック" panose="020B0600070205080204" pitchFamily="50" charset="-128"/>
                          <a:ea typeface="ＭＳ Ｐゴシック" panose="020B0600070205080204" pitchFamily="50" charset="-128"/>
                        </a:rPr>
                        <a:t>28</a:t>
                      </a:r>
                      <a:r>
                        <a:rPr kumimoji="1" lang="ja-JP" altLang="en-US" sz="1200" b="0" spc="-60" baseline="0" dirty="0" smtClean="0">
                          <a:latin typeface="ＭＳ Ｐゴシック" panose="020B0600070205080204" pitchFamily="50" charset="-128"/>
                          <a:ea typeface="ＭＳ Ｐゴシック" panose="020B0600070205080204" pitchFamily="50" charset="-128"/>
                        </a:rPr>
                        <a:t>条</a:t>
                      </a:r>
                      <a:r>
                        <a:rPr kumimoji="1" lang="en-US" altLang="ja-JP" sz="1200" b="0" spc="-60" baseline="0" dirty="0" smtClean="0">
                          <a:latin typeface="ＭＳ Ｐゴシック" panose="020B0600070205080204" pitchFamily="50" charset="-128"/>
                          <a:ea typeface="ＭＳ Ｐゴシック" panose="020B0600070205080204" pitchFamily="50" charset="-128"/>
                        </a:rPr>
                        <a:t>】</a:t>
                      </a:r>
                      <a:r>
                        <a:rPr kumimoji="1" lang="ja-JP" altLang="en-US" sz="1200" b="0" spc="-60" baseline="0" dirty="0" smtClean="0">
                          <a:latin typeface="ＭＳ Ｐゴシック" panose="020B0600070205080204" pitchFamily="50" charset="-128"/>
                          <a:ea typeface="ＭＳ Ｐゴシック" panose="020B0600070205080204" pitchFamily="50" charset="-128"/>
                        </a:rPr>
                        <a:t>教育を受けられる　義務教育はタダ</a:t>
                      </a:r>
                      <a:endParaRPr kumimoji="1" lang="ja-JP" altLang="en-US" sz="1200" b="0" spc="-60" baseline="0" dirty="0">
                        <a:latin typeface="ＭＳ Ｐゴシック" panose="020B0600070205080204" pitchFamily="50" charset="-128"/>
                        <a:ea typeface="ＭＳ Ｐゴシック" panose="020B0600070205080204" pitchFamily="50" charset="-128"/>
                      </a:endParaRPr>
                    </a:p>
                  </a:txBody>
                  <a:tcPr anchor="ctr">
                    <a:lnL w="12700" cap="flat" cmpd="sng" algn="ctr">
                      <a:solidFill>
                        <a:schemeClr val="accent5"/>
                      </a:solidFill>
                      <a:prstDash val="solid"/>
                      <a:round/>
                      <a:headEnd type="none" w="med" len="med"/>
                      <a:tailEnd type="none" w="med" len="med"/>
                    </a:lnL>
                    <a:lnR w="19050" cap="flat" cmpd="sng" algn="ctr">
                      <a:solidFill>
                        <a:schemeClr val="accent5"/>
                      </a:solidFill>
                      <a:prstDash val="solid"/>
                      <a:round/>
                      <a:headEnd type="none" w="med" len="med"/>
                      <a:tailEnd type="none" w="med" len="med"/>
                    </a:lnR>
                    <a:lnT w="12700" cap="flat" cmpd="sng" algn="ctr">
                      <a:solidFill>
                        <a:schemeClr val="accent5"/>
                      </a:solidFill>
                      <a:prstDash val="solid"/>
                      <a:round/>
                      <a:headEnd type="none" w="med" len="med"/>
                      <a:tailEnd type="none" w="med" len="med"/>
                    </a:lnT>
                    <a:lnB w="12700" cap="flat" cmpd="sng" algn="ctr">
                      <a:solidFill>
                        <a:schemeClr val="accent5"/>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999994388"/>
                  </a:ext>
                </a:extLst>
              </a:tr>
              <a:tr h="392367">
                <a:tc vMerge="1">
                  <a:txBody>
                    <a:bodyPr/>
                    <a:lstStyle/>
                    <a:p>
                      <a:endParaRPr kumimoji="1" lang="ja-JP" altLang="en-US" sz="1600" b="0" dirty="0">
                        <a:latin typeface="ＭＳ Ｐゴシック" panose="020B0600070205080204" pitchFamily="50" charset="-128"/>
                        <a:ea typeface="ＭＳ Ｐゴシック" panose="020B0600070205080204" pitchFamily="50" charset="-128"/>
                      </a:endParaRPr>
                    </a:p>
                  </a:txBody>
                  <a:tcPr anchor="ctr"/>
                </a:tc>
                <a:tc>
                  <a:txBody>
                    <a:bodyPr/>
                    <a:lstStyle/>
                    <a:p>
                      <a:r>
                        <a:rPr kumimoji="1" lang="en-US" altLang="ja-JP" sz="1200" b="0" dirty="0" smtClean="0">
                          <a:latin typeface="ＭＳ Ｐゴシック" panose="020B0600070205080204" pitchFamily="50" charset="-128"/>
                          <a:ea typeface="ＭＳ Ｐゴシック" panose="020B0600070205080204" pitchFamily="50" charset="-128"/>
                        </a:rPr>
                        <a:t>【</a:t>
                      </a:r>
                      <a:r>
                        <a:rPr kumimoji="1" lang="ja-JP" altLang="en-US" sz="1200" b="0" dirty="0" smtClean="0">
                          <a:latin typeface="ＭＳ Ｐゴシック" panose="020B0600070205080204" pitchFamily="50" charset="-128"/>
                          <a:ea typeface="ＭＳ Ｐゴシック" panose="020B0600070205080204" pitchFamily="50" charset="-128"/>
                        </a:rPr>
                        <a:t>第</a:t>
                      </a:r>
                      <a:r>
                        <a:rPr kumimoji="1" lang="en-US" altLang="ja-JP" sz="1200" b="0" dirty="0" smtClean="0">
                          <a:latin typeface="ＭＳ Ｐゴシック" panose="020B0600070205080204" pitchFamily="50" charset="-128"/>
                          <a:ea typeface="ＭＳ Ｐゴシック" panose="020B0600070205080204" pitchFamily="50" charset="-128"/>
                        </a:rPr>
                        <a:t>14</a:t>
                      </a:r>
                      <a:r>
                        <a:rPr kumimoji="1" lang="ja-JP" altLang="en-US" sz="1200" b="0" dirty="0" smtClean="0">
                          <a:latin typeface="ＭＳ Ｐゴシック" panose="020B0600070205080204" pitchFamily="50" charset="-128"/>
                          <a:ea typeface="ＭＳ Ｐゴシック" panose="020B0600070205080204" pitchFamily="50" charset="-128"/>
                        </a:rPr>
                        <a:t>条</a:t>
                      </a:r>
                      <a:r>
                        <a:rPr kumimoji="1" lang="en-US" altLang="ja-JP" sz="1200" b="0" dirty="0" smtClean="0">
                          <a:latin typeface="ＭＳ Ｐゴシック" panose="020B0600070205080204" pitchFamily="50" charset="-128"/>
                          <a:ea typeface="ＭＳ Ｐゴシック" panose="020B0600070205080204" pitchFamily="50" charset="-128"/>
                        </a:rPr>
                        <a:t>】</a:t>
                      </a:r>
                      <a:r>
                        <a:rPr kumimoji="1" lang="ja-JP" altLang="en-US" sz="1200" b="0" dirty="0" smtClean="0">
                          <a:latin typeface="ＭＳ Ｐゴシック" panose="020B0600070205080204" pitchFamily="50" charset="-128"/>
                          <a:ea typeface="ＭＳ Ｐゴシック" panose="020B0600070205080204" pitchFamily="50" charset="-128"/>
                        </a:rPr>
                        <a:t>思想・良心・宗教を決められる</a:t>
                      </a:r>
                      <a:endParaRPr kumimoji="1" lang="ja-JP" altLang="en-US" sz="1200" b="0" dirty="0">
                        <a:latin typeface="ＭＳ Ｐゴシック" panose="020B0600070205080204" pitchFamily="50" charset="-128"/>
                        <a:ea typeface="ＭＳ Ｐゴシック" panose="020B0600070205080204" pitchFamily="50" charset="-128"/>
                      </a:endParaRPr>
                    </a:p>
                  </a:txBody>
                  <a:tcPr anchor="ctr">
                    <a:lnL w="12700" cap="flat" cmpd="sng" algn="ctr">
                      <a:solidFill>
                        <a:schemeClr val="accent5"/>
                      </a:solidFill>
                      <a:prstDash val="solid"/>
                      <a:round/>
                      <a:headEnd type="none" w="med" len="med"/>
                      <a:tailEnd type="none" w="med" len="med"/>
                    </a:lnL>
                    <a:lnR w="12700" cap="flat" cmpd="sng" algn="ctr">
                      <a:solidFill>
                        <a:schemeClr val="accent5"/>
                      </a:solidFill>
                      <a:prstDash val="solid"/>
                      <a:round/>
                      <a:headEnd type="none" w="med" len="med"/>
                      <a:tailEnd type="none" w="med" len="med"/>
                    </a:lnR>
                    <a:lnT w="12700" cap="flat" cmpd="sng" algn="ctr">
                      <a:solidFill>
                        <a:schemeClr val="accent5"/>
                      </a:solidFill>
                      <a:prstDash val="solid"/>
                      <a:round/>
                      <a:headEnd type="none" w="med" len="med"/>
                      <a:tailEnd type="none" w="med" len="med"/>
                    </a:lnT>
                    <a:lnB w="12700" cap="flat" cmpd="sng" algn="ctr">
                      <a:solidFill>
                        <a:schemeClr val="accent5"/>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kumimoji="1" lang="en-US" altLang="ja-JP" sz="1200" b="0" dirty="0" smtClean="0">
                          <a:latin typeface="ＭＳ Ｐゴシック" panose="020B0600070205080204" pitchFamily="50" charset="-128"/>
                          <a:ea typeface="ＭＳ Ｐゴシック" panose="020B0600070205080204" pitchFamily="50" charset="-128"/>
                        </a:rPr>
                        <a:t>【</a:t>
                      </a:r>
                      <a:r>
                        <a:rPr kumimoji="1" lang="ja-JP" altLang="en-US" sz="1200" b="0" dirty="0" smtClean="0">
                          <a:latin typeface="ＭＳ Ｐゴシック" panose="020B0600070205080204" pitchFamily="50" charset="-128"/>
                          <a:ea typeface="ＭＳ Ｐゴシック" panose="020B0600070205080204" pitchFamily="50" charset="-128"/>
                        </a:rPr>
                        <a:t>第</a:t>
                      </a:r>
                      <a:r>
                        <a:rPr kumimoji="1" lang="en-US" altLang="ja-JP" sz="1200" b="0" dirty="0" smtClean="0">
                          <a:latin typeface="ＭＳ Ｐゴシック" panose="020B0600070205080204" pitchFamily="50" charset="-128"/>
                          <a:ea typeface="ＭＳ Ｐゴシック" panose="020B0600070205080204" pitchFamily="50" charset="-128"/>
                        </a:rPr>
                        <a:t>29</a:t>
                      </a:r>
                      <a:r>
                        <a:rPr kumimoji="1" lang="ja-JP" altLang="en-US" sz="1200" b="0" dirty="0" smtClean="0">
                          <a:latin typeface="ＭＳ Ｐゴシック" panose="020B0600070205080204" pitchFamily="50" charset="-128"/>
                          <a:ea typeface="ＭＳ Ｐゴシック" panose="020B0600070205080204" pitchFamily="50" charset="-128"/>
                        </a:rPr>
                        <a:t>条</a:t>
                      </a:r>
                      <a:r>
                        <a:rPr kumimoji="1" lang="en-US" altLang="ja-JP" sz="1200" b="0" dirty="0" smtClean="0">
                          <a:latin typeface="ＭＳ Ｐゴシック" panose="020B0600070205080204" pitchFamily="50" charset="-128"/>
                          <a:ea typeface="ＭＳ Ｐゴシック" panose="020B0600070205080204" pitchFamily="50" charset="-128"/>
                        </a:rPr>
                        <a:t>】</a:t>
                      </a:r>
                      <a:r>
                        <a:rPr kumimoji="1" lang="ja-JP" altLang="en-US" sz="1200" b="0" dirty="0" smtClean="0">
                          <a:latin typeface="ＭＳ Ｐゴシック" panose="020B0600070205080204" pitchFamily="50" charset="-128"/>
                          <a:ea typeface="ＭＳ Ｐゴシック" panose="020B0600070205080204" pitchFamily="50" charset="-128"/>
                        </a:rPr>
                        <a:t>よい教育を受けられる</a:t>
                      </a:r>
                      <a:endParaRPr kumimoji="1" lang="ja-JP" altLang="en-US" sz="1200" b="0" dirty="0">
                        <a:latin typeface="ＭＳ Ｐゴシック" panose="020B0600070205080204" pitchFamily="50" charset="-128"/>
                        <a:ea typeface="ＭＳ Ｐゴシック" panose="020B0600070205080204" pitchFamily="50" charset="-128"/>
                      </a:endParaRPr>
                    </a:p>
                  </a:txBody>
                  <a:tcPr anchor="ctr">
                    <a:lnL w="12700" cap="flat" cmpd="sng" algn="ctr">
                      <a:solidFill>
                        <a:schemeClr val="accent5"/>
                      </a:solidFill>
                      <a:prstDash val="solid"/>
                      <a:round/>
                      <a:headEnd type="none" w="med" len="med"/>
                      <a:tailEnd type="none" w="med" len="med"/>
                    </a:lnL>
                    <a:lnR w="19050" cap="flat" cmpd="sng" algn="ctr">
                      <a:solidFill>
                        <a:schemeClr val="accent5"/>
                      </a:solidFill>
                      <a:prstDash val="solid"/>
                      <a:round/>
                      <a:headEnd type="none" w="med" len="med"/>
                      <a:tailEnd type="none" w="med" len="med"/>
                    </a:lnR>
                    <a:lnT w="12700" cap="flat" cmpd="sng" algn="ctr">
                      <a:solidFill>
                        <a:schemeClr val="accent5"/>
                      </a:solidFill>
                      <a:prstDash val="solid"/>
                      <a:round/>
                      <a:headEnd type="none" w="med" len="med"/>
                      <a:tailEnd type="none" w="med" len="med"/>
                    </a:lnT>
                    <a:lnB w="12700" cap="flat" cmpd="sng" algn="ctr">
                      <a:solidFill>
                        <a:schemeClr val="accent5"/>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78260439"/>
                  </a:ext>
                </a:extLst>
              </a:tr>
              <a:tr h="392367">
                <a:tc vMerge="1">
                  <a:txBody>
                    <a:bodyPr/>
                    <a:lstStyle/>
                    <a:p>
                      <a:endParaRPr kumimoji="1" lang="ja-JP" altLang="en-US" sz="1600" b="0" dirty="0">
                        <a:latin typeface="ＭＳ Ｐゴシック" panose="020B0600070205080204" pitchFamily="50" charset="-128"/>
                        <a:ea typeface="ＭＳ Ｐゴシック" panose="020B0600070205080204" pitchFamily="50" charset="-128"/>
                      </a:endParaRPr>
                    </a:p>
                  </a:txBody>
                  <a:tcPr anchor="ctr"/>
                </a:tc>
                <a:tc>
                  <a:txBody>
                    <a:bodyPr/>
                    <a:lstStyle/>
                    <a:p>
                      <a:r>
                        <a:rPr kumimoji="1" lang="en-US" altLang="ja-JP" sz="1200" b="0" dirty="0" smtClean="0">
                          <a:latin typeface="ＭＳ Ｐゴシック" panose="020B0600070205080204" pitchFamily="50" charset="-128"/>
                          <a:ea typeface="ＭＳ Ｐゴシック" panose="020B0600070205080204" pitchFamily="50" charset="-128"/>
                        </a:rPr>
                        <a:t>【</a:t>
                      </a:r>
                      <a:r>
                        <a:rPr kumimoji="1" lang="ja-JP" altLang="en-US" sz="1200" b="0" dirty="0" smtClean="0">
                          <a:latin typeface="ＭＳ Ｐゴシック" panose="020B0600070205080204" pitchFamily="50" charset="-128"/>
                          <a:ea typeface="ＭＳ Ｐゴシック" panose="020B0600070205080204" pitchFamily="50" charset="-128"/>
                        </a:rPr>
                        <a:t>第</a:t>
                      </a:r>
                      <a:r>
                        <a:rPr kumimoji="1" lang="en-US" altLang="ja-JP" sz="1200" b="0" dirty="0" smtClean="0">
                          <a:latin typeface="ＭＳ Ｐゴシック" panose="020B0600070205080204" pitchFamily="50" charset="-128"/>
                          <a:ea typeface="ＭＳ Ｐゴシック" panose="020B0600070205080204" pitchFamily="50" charset="-128"/>
                        </a:rPr>
                        <a:t>15</a:t>
                      </a:r>
                      <a:r>
                        <a:rPr kumimoji="1" lang="ja-JP" altLang="en-US" sz="1200" b="0" dirty="0" smtClean="0">
                          <a:latin typeface="ＭＳ Ｐゴシック" panose="020B0600070205080204" pitchFamily="50" charset="-128"/>
                          <a:ea typeface="ＭＳ Ｐゴシック" panose="020B0600070205080204" pitchFamily="50" charset="-128"/>
                        </a:rPr>
                        <a:t>条</a:t>
                      </a:r>
                      <a:r>
                        <a:rPr kumimoji="1" lang="en-US" altLang="ja-JP" sz="1200" b="0" dirty="0" smtClean="0">
                          <a:latin typeface="ＭＳ Ｐゴシック" panose="020B0600070205080204" pitchFamily="50" charset="-128"/>
                          <a:ea typeface="ＭＳ Ｐゴシック" panose="020B0600070205080204" pitchFamily="50" charset="-128"/>
                        </a:rPr>
                        <a:t>】</a:t>
                      </a:r>
                      <a:r>
                        <a:rPr kumimoji="1" lang="ja-JP" altLang="en-US" sz="1200" b="0" dirty="0" smtClean="0">
                          <a:latin typeface="ＭＳ Ｐゴシック" panose="020B0600070205080204" pitchFamily="50" charset="-128"/>
                          <a:ea typeface="ＭＳ Ｐゴシック" panose="020B0600070205080204" pitchFamily="50" charset="-128"/>
                        </a:rPr>
                        <a:t>集会を開ける</a:t>
                      </a:r>
                      <a:endParaRPr kumimoji="1" lang="ja-JP" altLang="en-US" sz="1200" b="0" dirty="0">
                        <a:latin typeface="ＭＳ Ｐゴシック" panose="020B0600070205080204" pitchFamily="50" charset="-128"/>
                        <a:ea typeface="ＭＳ Ｐゴシック" panose="020B0600070205080204" pitchFamily="50" charset="-128"/>
                      </a:endParaRPr>
                    </a:p>
                  </a:txBody>
                  <a:tcPr anchor="ctr">
                    <a:lnL w="12700" cap="flat" cmpd="sng" algn="ctr">
                      <a:solidFill>
                        <a:schemeClr val="accent5"/>
                      </a:solidFill>
                      <a:prstDash val="solid"/>
                      <a:round/>
                      <a:headEnd type="none" w="med" len="med"/>
                      <a:tailEnd type="none" w="med" len="med"/>
                    </a:lnL>
                    <a:lnR w="12700" cap="flat" cmpd="sng" algn="ctr">
                      <a:solidFill>
                        <a:schemeClr val="accent5"/>
                      </a:solidFill>
                      <a:prstDash val="solid"/>
                      <a:round/>
                      <a:headEnd type="none" w="med" len="med"/>
                      <a:tailEnd type="none" w="med" len="med"/>
                    </a:lnR>
                    <a:lnT w="12700" cap="flat" cmpd="sng" algn="ctr">
                      <a:solidFill>
                        <a:schemeClr val="accent5"/>
                      </a:solidFill>
                      <a:prstDash val="solid"/>
                      <a:round/>
                      <a:headEnd type="none" w="med" len="med"/>
                      <a:tailEnd type="none" w="med" len="med"/>
                    </a:lnT>
                    <a:lnB w="12700" cap="flat" cmpd="sng" algn="ctr">
                      <a:solidFill>
                        <a:schemeClr val="accent5"/>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kumimoji="1" lang="en-US" altLang="ja-JP" sz="1200" b="0" spc="-90" baseline="0" dirty="0" smtClean="0">
                          <a:latin typeface="ＭＳ Ｐゴシック" panose="020B0600070205080204" pitchFamily="50" charset="-128"/>
                          <a:ea typeface="ＭＳ Ｐゴシック" panose="020B0600070205080204" pitchFamily="50" charset="-128"/>
                        </a:rPr>
                        <a:t>【</a:t>
                      </a:r>
                      <a:r>
                        <a:rPr kumimoji="1" lang="ja-JP" altLang="en-US" sz="1200" b="0" spc="-90" baseline="0" dirty="0" smtClean="0">
                          <a:latin typeface="ＭＳ Ｐゴシック" panose="020B0600070205080204" pitchFamily="50" charset="-128"/>
                          <a:ea typeface="ＭＳ Ｐゴシック" panose="020B0600070205080204" pitchFamily="50" charset="-128"/>
                        </a:rPr>
                        <a:t>第</a:t>
                      </a:r>
                      <a:r>
                        <a:rPr kumimoji="1" lang="en-US" altLang="ja-JP" sz="1200" b="0" spc="-90" baseline="0" dirty="0" smtClean="0">
                          <a:latin typeface="ＭＳ Ｐゴシック" panose="020B0600070205080204" pitchFamily="50" charset="-128"/>
                          <a:ea typeface="ＭＳ Ｐゴシック" panose="020B0600070205080204" pitchFamily="50" charset="-128"/>
                        </a:rPr>
                        <a:t>30</a:t>
                      </a:r>
                      <a:r>
                        <a:rPr kumimoji="1" lang="ja-JP" altLang="en-US" sz="1200" b="0" spc="-90" baseline="0" dirty="0" smtClean="0">
                          <a:latin typeface="ＭＳ Ｐゴシック" panose="020B0600070205080204" pitchFamily="50" charset="-128"/>
                          <a:ea typeface="ＭＳ Ｐゴシック" panose="020B0600070205080204" pitchFamily="50" charset="-128"/>
                        </a:rPr>
                        <a:t>条</a:t>
                      </a:r>
                      <a:r>
                        <a:rPr kumimoji="1" lang="en-US" altLang="ja-JP" sz="1200" b="0" spc="-90" baseline="0" dirty="0" smtClean="0">
                          <a:latin typeface="ＭＳ Ｐゴシック" panose="020B0600070205080204" pitchFamily="50" charset="-128"/>
                          <a:ea typeface="ＭＳ Ｐゴシック" panose="020B0600070205080204" pitchFamily="50" charset="-128"/>
                        </a:rPr>
                        <a:t>】</a:t>
                      </a:r>
                      <a:r>
                        <a:rPr kumimoji="1" lang="ja-JP" altLang="en-US" sz="1200" b="0" spc="-90" baseline="0" dirty="0" smtClean="0">
                          <a:latin typeface="ＭＳ Ｐゴシック" panose="020B0600070205080204" pitchFamily="50" charset="-128"/>
                          <a:ea typeface="ＭＳ Ｐゴシック" panose="020B0600070205080204" pitchFamily="50" charset="-128"/>
                        </a:rPr>
                        <a:t>少数民族・先住民の文化は守られる</a:t>
                      </a:r>
                      <a:endParaRPr kumimoji="1" lang="ja-JP" altLang="en-US" sz="1200" b="0" spc="-90" baseline="0" dirty="0">
                        <a:latin typeface="ＭＳ Ｐゴシック" panose="020B0600070205080204" pitchFamily="50" charset="-128"/>
                        <a:ea typeface="ＭＳ Ｐゴシック" panose="020B0600070205080204" pitchFamily="50" charset="-128"/>
                      </a:endParaRPr>
                    </a:p>
                  </a:txBody>
                  <a:tcPr anchor="ctr">
                    <a:lnL w="12700" cap="flat" cmpd="sng" algn="ctr">
                      <a:solidFill>
                        <a:schemeClr val="accent5"/>
                      </a:solidFill>
                      <a:prstDash val="solid"/>
                      <a:round/>
                      <a:headEnd type="none" w="med" len="med"/>
                      <a:tailEnd type="none" w="med" len="med"/>
                    </a:lnL>
                    <a:lnR w="19050" cap="flat" cmpd="sng" algn="ctr">
                      <a:solidFill>
                        <a:schemeClr val="accent5"/>
                      </a:solidFill>
                      <a:prstDash val="solid"/>
                      <a:round/>
                      <a:headEnd type="none" w="med" len="med"/>
                      <a:tailEnd type="none" w="med" len="med"/>
                    </a:lnR>
                    <a:lnT w="12700" cap="flat" cmpd="sng" algn="ctr">
                      <a:solidFill>
                        <a:schemeClr val="accent5"/>
                      </a:solidFill>
                      <a:prstDash val="solid"/>
                      <a:round/>
                      <a:headEnd type="none" w="med" len="med"/>
                      <a:tailEnd type="none" w="med" len="med"/>
                    </a:lnT>
                    <a:lnB w="12700" cap="flat" cmpd="sng" algn="ctr">
                      <a:solidFill>
                        <a:schemeClr val="accent5"/>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946340355"/>
                  </a:ext>
                </a:extLst>
              </a:tr>
              <a:tr h="392367">
                <a:tc>
                  <a:txBody>
                    <a:bodyPr/>
                    <a:lstStyle/>
                    <a:p>
                      <a:r>
                        <a:rPr kumimoji="1" lang="en-US" altLang="ja-JP" sz="1200" b="0" dirty="0" smtClean="0">
                          <a:latin typeface="ＭＳ Ｐゴシック" panose="020B0600070205080204" pitchFamily="50" charset="-128"/>
                          <a:ea typeface="ＭＳ Ｐゴシック" panose="020B0600070205080204" pitchFamily="50" charset="-128"/>
                        </a:rPr>
                        <a:t>【</a:t>
                      </a:r>
                      <a:r>
                        <a:rPr kumimoji="1" lang="ja-JP" altLang="en-US" sz="1200" b="0" dirty="0" smtClean="0">
                          <a:latin typeface="ＭＳ Ｐゴシック" panose="020B0600070205080204" pitchFamily="50" charset="-128"/>
                          <a:ea typeface="ＭＳ Ｐゴシック" panose="020B0600070205080204" pitchFamily="50" charset="-128"/>
                        </a:rPr>
                        <a:t>第１条</a:t>
                      </a:r>
                      <a:r>
                        <a:rPr kumimoji="1" lang="en-US" altLang="ja-JP" sz="1200" b="0" dirty="0" smtClean="0">
                          <a:latin typeface="ＭＳ Ｐゴシック" panose="020B0600070205080204" pitchFamily="50" charset="-128"/>
                          <a:ea typeface="ＭＳ Ｐゴシック" panose="020B0600070205080204" pitchFamily="50" charset="-128"/>
                        </a:rPr>
                        <a:t>】</a:t>
                      </a:r>
                      <a:r>
                        <a:rPr kumimoji="1" lang="ja-JP" altLang="en-US" sz="1200" b="0" dirty="0" smtClean="0">
                          <a:latin typeface="ＭＳ Ｐゴシック" panose="020B0600070205080204" pitchFamily="50" charset="-128"/>
                          <a:ea typeface="ＭＳ Ｐゴシック" panose="020B0600070205080204" pitchFamily="50" charset="-128"/>
                        </a:rPr>
                        <a:t>子どもは１８歳未満</a:t>
                      </a:r>
                      <a:endParaRPr kumimoji="1" lang="ja-JP" altLang="en-US" sz="1200" b="0" dirty="0">
                        <a:latin typeface="ＭＳ Ｐゴシック" panose="020B0600070205080204" pitchFamily="50" charset="-128"/>
                        <a:ea typeface="ＭＳ Ｐゴシック" panose="020B0600070205080204" pitchFamily="50" charset="-128"/>
                      </a:endParaRPr>
                    </a:p>
                  </a:txBody>
                  <a:tcPr anchor="ctr">
                    <a:lnL w="19050" cap="flat" cmpd="sng" algn="ctr">
                      <a:solidFill>
                        <a:schemeClr val="accent5"/>
                      </a:solidFill>
                      <a:prstDash val="solid"/>
                      <a:round/>
                      <a:headEnd type="none" w="med" len="med"/>
                      <a:tailEnd type="none" w="med" len="med"/>
                    </a:lnL>
                    <a:lnR w="12700" cap="flat" cmpd="sng" algn="ctr">
                      <a:solidFill>
                        <a:schemeClr val="accent5"/>
                      </a:solidFill>
                      <a:prstDash val="solid"/>
                      <a:round/>
                      <a:headEnd type="none" w="med" len="med"/>
                      <a:tailEnd type="none" w="med" len="med"/>
                    </a:lnR>
                    <a:lnT w="12700" cap="flat" cmpd="sng" algn="ctr">
                      <a:solidFill>
                        <a:schemeClr val="accent5"/>
                      </a:solidFill>
                      <a:prstDash val="solid"/>
                      <a:round/>
                      <a:headEnd type="none" w="med" len="med"/>
                      <a:tailEnd type="none" w="med" len="med"/>
                    </a:lnT>
                    <a:lnB w="12700" cap="flat" cmpd="sng" algn="ctr">
                      <a:solidFill>
                        <a:schemeClr val="accent5"/>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kumimoji="1" lang="en-US" altLang="ja-JP" sz="1200" b="0" dirty="0" smtClean="0">
                          <a:latin typeface="ＭＳ Ｐゴシック" panose="020B0600070205080204" pitchFamily="50" charset="-128"/>
                          <a:ea typeface="ＭＳ Ｐゴシック" panose="020B0600070205080204" pitchFamily="50" charset="-128"/>
                        </a:rPr>
                        <a:t>【</a:t>
                      </a:r>
                      <a:r>
                        <a:rPr kumimoji="1" lang="ja-JP" altLang="en-US" sz="1200" b="0" dirty="0" smtClean="0">
                          <a:latin typeface="ＭＳ Ｐゴシック" panose="020B0600070205080204" pitchFamily="50" charset="-128"/>
                          <a:ea typeface="ＭＳ Ｐゴシック" panose="020B0600070205080204" pitchFamily="50" charset="-128"/>
                        </a:rPr>
                        <a:t>第</a:t>
                      </a:r>
                      <a:r>
                        <a:rPr kumimoji="1" lang="en-US" altLang="ja-JP" sz="1200" b="0" dirty="0" smtClean="0">
                          <a:latin typeface="ＭＳ Ｐゴシック" panose="020B0600070205080204" pitchFamily="50" charset="-128"/>
                          <a:ea typeface="ＭＳ Ｐゴシック" panose="020B0600070205080204" pitchFamily="50" charset="-128"/>
                        </a:rPr>
                        <a:t>16</a:t>
                      </a:r>
                      <a:r>
                        <a:rPr kumimoji="1" lang="ja-JP" altLang="en-US" sz="1200" b="0" dirty="0" smtClean="0">
                          <a:latin typeface="ＭＳ Ｐゴシック" panose="020B0600070205080204" pitchFamily="50" charset="-128"/>
                          <a:ea typeface="ＭＳ Ｐゴシック" panose="020B0600070205080204" pitchFamily="50" charset="-128"/>
                        </a:rPr>
                        <a:t>条</a:t>
                      </a:r>
                      <a:r>
                        <a:rPr kumimoji="1" lang="en-US" altLang="ja-JP" sz="1200" b="0" dirty="0" smtClean="0">
                          <a:latin typeface="ＭＳ Ｐゴシック" panose="020B0600070205080204" pitchFamily="50" charset="-128"/>
                          <a:ea typeface="ＭＳ Ｐゴシック" panose="020B0600070205080204" pitchFamily="50" charset="-128"/>
                        </a:rPr>
                        <a:t>】</a:t>
                      </a:r>
                      <a:r>
                        <a:rPr kumimoji="1" lang="ja-JP" altLang="en-US" sz="1200" b="0" dirty="0" smtClean="0">
                          <a:latin typeface="ＭＳ Ｐゴシック" panose="020B0600070205080204" pitchFamily="50" charset="-128"/>
                          <a:ea typeface="ＭＳ Ｐゴシック" panose="020B0600070205080204" pitchFamily="50" charset="-128"/>
                        </a:rPr>
                        <a:t>プライバシーは守られる</a:t>
                      </a:r>
                      <a:endParaRPr kumimoji="1" lang="ja-JP" altLang="en-US" sz="1200" b="0" dirty="0">
                        <a:latin typeface="ＭＳ Ｐゴシック" panose="020B0600070205080204" pitchFamily="50" charset="-128"/>
                        <a:ea typeface="ＭＳ Ｐゴシック" panose="020B0600070205080204" pitchFamily="50" charset="-128"/>
                      </a:endParaRPr>
                    </a:p>
                  </a:txBody>
                  <a:tcPr anchor="ctr">
                    <a:lnL w="12700" cap="flat" cmpd="sng" algn="ctr">
                      <a:solidFill>
                        <a:schemeClr val="accent5"/>
                      </a:solidFill>
                      <a:prstDash val="solid"/>
                      <a:round/>
                      <a:headEnd type="none" w="med" len="med"/>
                      <a:tailEnd type="none" w="med" len="med"/>
                    </a:lnL>
                    <a:lnR w="12700" cap="flat" cmpd="sng" algn="ctr">
                      <a:solidFill>
                        <a:schemeClr val="accent5"/>
                      </a:solidFill>
                      <a:prstDash val="solid"/>
                      <a:round/>
                      <a:headEnd type="none" w="med" len="med"/>
                      <a:tailEnd type="none" w="med" len="med"/>
                    </a:lnR>
                    <a:lnT w="12700" cap="flat" cmpd="sng" algn="ctr">
                      <a:solidFill>
                        <a:schemeClr val="accent5"/>
                      </a:solidFill>
                      <a:prstDash val="solid"/>
                      <a:round/>
                      <a:headEnd type="none" w="med" len="med"/>
                      <a:tailEnd type="none" w="med" len="med"/>
                    </a:lnT>
                    <a:lnB w="12700" cap="flat" cmpd="sng" algn="ctr">
                      <a:solidFill>
                        <a:schemeClr val="accent5"/>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kumimoji="1" lang="en-US" altLang="ja-JP" sz="1200" b="0" dirty="0" smtClean="0">
                          <a:latin typeface="ＭＳ Ｐゴシック" panose="020B0600070205080204" pitchFamily="50" charset="-128"/>
                          <a:ea typeface="ＭＳ Ｐゴシック" panose="020B0600070205080204" pitchFamily="50" charset="-128"/>
                        </a:rPr>
                        <a:t>【</a:t>
                      </a:r>
                      <a:r>
                        <a:rPr kumimoji="1" lang="ja-JP" altLang="en-US" sz="1200" b="0" dirty="0" smtClean="0">
                          <a:latin typeface="ＭＳ Ｐゴシック" panose="020B0600070205080204" pitchFamily="50" charset="-128"/>
                          <a:ea typeface="ＭＳ Ｐゴシック" panose="020B0600070205080204" pitchFamily="50" charset="-128"/>
                        </a:rPr>
                        <a:t>第</a:t>
                      </a:r>
                      <a:r>
                        <a:rPr kumimoji="1" lang="en-US" altLang="ja-JP" sz="1200" b="0" dirty="0" smtClean="0">
                          <a:latin typeface="ＭＳ Ｐゴシック" panose="020B0600070205080204" pitchFamily="50" charset="-128"/>
                          <a:ea typeface="ＭＳ Ｐゴシック" panose="020B0600070205080204" pitchFamily="50" charset="-128"/>
                        </a:rPr>
                        <a:t>31</a:t>
                      </a:r>
                      <a:r>
                        <a:rPr kumimoji="1" lang="ja-JP" altLang="en-US" sz="1200" b="0" dirty="0" smtClean="0">
                          <a:latin typeface="ＭＳ Ｐゴシック" panose="020B0600070205080204" pitchFamily="50" charset="-128"/>
                          <a:ea typeface="ＭＳ Ｐゴシック" panose="020B0600070205080204" pitchFamily="50" charset="-128"/>
                        </a:rPr>
                        <a:t>条</a:t>
                      </a:r>
                      <a:r>
                        <a:rPr kumimoji="1" lang="en-US" altLang="ja-JP" sz="1200" b="0" dirty="0" smtClean="0">
                          <a:latin typeface="ＭＳ Ｐゴシック" panose="020B0600070205080204" pitchFamily="50" charset="-128"/>
                          <a:ea typeface="ＭＳ Ｐゴシック" panose="020B0600070205080204" pitchFamily="50" charset="-128"/>
                        </a:rPr>
                        <a:t>】</a:t>
                      </a:r>
                      <a:r>
                        <a:rPr kumimoji="1" lang="ja-JP" altLang="en-US" sz="1200" b="0" dirty="0" smtClean="0">
                          <a:latin typeface="ＭＳ Ｐゴシック" panose="020B0600070205080204" pitchFamily="50" charset="-128"/>
                          <a:ea typeface="ＭＳ Ｐゴシック" panose="020B0600070205080204" pitchFamily="50" charset="-128"/>
                        </a:rPr>
                        <a:t>休みを楽しめる</a:t>
                      </a:r>
                      <a:endParaRPr kumimoji="1" lang="ja-JP" altLang="en-US" sz="1200" b="0" dirty="0">
                        <a:latin typeface="ＭＳ Ｐゴシック" panose="020B0600070205080204" pitchFamily="50" charset="-128"/>
                        <a:ea typeface="ＭＳ Ｐゴシック" panose="020B0600070205080204" pitchFamily="50" charset="-128"/>
                      </a:endParaRPr>
                    </a:p>
                  </a:txBody>
                  <a:tcPr anchor="ctr">
                    <a:lnL w="12700" cap="flat" cmpd="sng" algn="ctr">
                      <a:solidFill>
                        <a:schemeClr val="accent5"/>
                      </a:solidFill>
                      <a:prstDash val="solid"/>
                      <a:round/>
                      <a:headEnd type="none" w="med" len="med"/>
                      <a:tailEnd type="none" w="med" len="med"/>
                    </a:lnL>
                    <a:lnR w="19050" cap="flat" cmpd="sng" algn="ctr">
                      <a:solidFill>
                        <a:schemeClr val="accent5"/>
                      </a:solidFill>
                      <a:prstDash val="solid"/>
                      <a:round/>
                      <a:headEnd type="none" w="med" len="med"/>
                      <a:tailEnd type="none" w="med" len="med"/>
                    </a:lnR>
                    <a:lnT w="12700" cap="flat" cmpd="sng" algn="ctr">
                      <a:solidFill>
                        <a:schemeClr val="accent5"/>
                      </a:solidFill>
                      <a:prstDash val="solid"/>
                      <a:round/>
                      <a:headEnd type="none" w="med" len="med"/>
                      <a:tailEnd type="none" w="med" len="med"/>
                    </a:lnT>
                    <a:lnB w="12700" cap="flat" cmpd="sng" algn="ctr">
                      <a:solidFill>
                        <a:schemeClr val="accent5"/>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18747247"/>
                  </a:ext>
                </a:extLst>
              </a:tr>
              <a:tr h="392367">
                <a:tc>
                  <a:txBody>
                    <a:bodyPr/>
                    <a:lstStyle/>
                    <a:p>
                      <a:r>
                        <a:rPr kumimoji="1" lang="en-US" altLang="ja-JP" sz="1200" b="0" dirty="0" smtClean="0">
                          <a:latin typeface="ＭＳ Ｐゴシック" panose="020B0600070205080204" pitchFamily="50" charset="-128"/>
                          <a:ea typeface="ＭＳ Ｐゴシック" panose="020B0600070205080204" pitchFamily="50" charset="-128"/>
                        </a:rPr>
                        <a:t>【</a:t>
                      </a:r>
                      <a:r>
                        <a:rPr kumimoji="1" lang="ja-JP" altLang="en-US" sz="1200" b="0" dirty="0" smtClean="0">
                          <a:latin typeface="ＭＳ Ｐゴシック" panose="020B0600070205080204" pitchFamily="50" charset="-128"/>
                          <a:ea typeface="ＭＳ Ｐゴシック" panose="020B0600070205080204" pitchFamily="50" charset="-128"/>
                        </a:rPr>
                        <a:t>第２条</a:t>
                      </a:r>
                      <a:r>
                        <a:rPr kumimoji="1" lang="en-US" altLang="ja-JP" sz="1200" b="0" dirty="0" smtClean="0">
                          <a:latin typeface="ＭＳ Ｐゴシック" panose="020B0600070205080204" pitchFamily="50" charset="-128"/>
                          <a:ea typeface="ＭＳ Ｐゴシック" panose="020B0600070205080204" pitchFamily="50" charset="-128"/>
                        </a:rPr>
                        <a:t>】</a:t>
                      </a:r>
                      <a:r>
                        <a:rPr kumimoji="1" lang="ja-JP" altLang="en-US" sz="1200" b="0" dirty="0" smtClean="0">
                          <a:latin typeface="ＭＳ Ｐゴシック" panose="020B0600070205080204" pitchFamily="50" charset="-128"/>
                          <a:ea typeface="ＭＳ Ｐゴシック" panose="020B0600070205080204" pitchFamily="50" charset="-128"/>
                        </a:rPr>
                        <a:t>差別されない</a:t>
                      </a:r>
                      <a:endParaRPr kumimoji="1" lang="ja-JP" altLang="en-US" sz="1200" b="0" dirty="0">
                        <a:latin typeface="ＭＳ Ｐゴシック" panose="020B0600070205080204" pitchFamily="50" charset="-128"/>
                        <a:ea typeface="ＭＳ Ｐゴシック" panose="020B0600070205080204" pitchFamily="50" charset="-128"/>
                      </a:endParaRPr>
                    </a:p>
                  </a:txBody>
                  <a:tcPr anchor="ctr">
                    <a:lnL w="19050" cap="flat" cmpd="sng" algn="ctr">
                      <a:solidFill>
                        <a:schemeClr val="accent5"/>
                      </a:solidFill>
                      <a:prstDash val="solid"/>
                      <a:round/>
                      <a:headEnd type="none" w="med" len="med"/>
                      <a:tailEnd type="none" w="med" len="med"/>
                    </a:lnL>
                    <a:lnR w="12700" cap="flat" cmpd="sng" algn="ctr">
                      <a:solidFill>
                        <a:schemeClr val="accent5"/>
                      </a:solidFill>
                      <a:prstDash val="solid"/>
                      <a:round/>
                      <a:headEnd type="none" w="med" len="med"/>
                      <a:tailEnd type="none" w="med" len="med"/>
                    </a:lnR>
                    <a:lnT w="12700" cap="flat" cmpd="sng" algn="ctr">
                      <a:solidFill>
                        <a:schemeClr val="accent5"/>
                      </a:solidFill>
                      <a:prstDash val="solid"/>
                      <a:round/>
                      <a:headEnd type="none" w="med" len="med"/>
                      <a:tailEnd type="none" w="med" len="med"/>
                    </a:lnT>
                    <a:lnB w="12700" cap="flat" cmpd="sng" algn="ctr">
                      <a:solidFill>
                        <a:schemeClr val="accent5"/>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kumimoji="1" lang="en-US" altLang="ja-JP" sz="1200" b="0" dirty="0" smtClean="0">
                          <a:latin typeface="ＭＳ Ｐゴシック" panose="020B0600070205080204" pitchFamily="50" charset="-128"/>
                          <a:ea typeface="ＭＳ Ｐゴシック" panose="020B0600070205080204" pitchFamily="50" charset="-128"/>
                        </a:rPr>
                        <a:t>【</a:t>
                      </a:r>
                      <a:r>
                        <a:rPr kumimoji="1" lang="ja-JP" altLang="en-US" sz="1200" b="0" dirty="0" smtClean="0">
                          <a:latin typeface="ＭＳ Ｐゴシック" panose="020B0600070205080204" pitchFamily="50" charset="-128"/>
                          <a:ea typeface="ＭＳ Ｐゴシック" panose="020B0600070205080204" pitchFamily="50" charset="-128"/>
                        </a:rPr>
                        <a:t>第</a:t>
                      </a:r>
                      <a:r>
                        <a:rPr kumimoji="1" lang="en-US" altLang="ja-JP" sz="1200" b="0" dirty="0" smtClean="0">
                          <a:latin typeface="ＭＳ Ｐゴシック" panose="020B0600070205080204" pitchFamily="50" charset="-128"/>
                          <a:ea typeface="ＭＳ Ｐゴシック" panose="020B0600070205080204" pitchFamily="50" charset="-128"/>
                        </a:rPr>
                        <a:t>17</a:t>
                      </a:r>
                      <a:r>
                        <a:rPr kumimoji="1" lang="ja-JP" altLang="en-US" sz="1200" b="0" dirty="0" smtClean="0">
                          <a:latin typeface="ＭＳ Ｐゴシック" panose="020B0600070205080204" pitchFamily="50" charset="-128"/>
                          <a:ea typeface="ＭＳ Ｐゴシック" panose="020B0600070205080204" pitchFamily="50" charset="-128"/>
                        </a:rPr>
                        <a:t>条</a:t>
                      </a:r>
                      <a:r>
                        <a:rPr kumimoji="1" lang="en-US" altLang="ja-JP" sz="1200" b="0" dirty="0" smtClean="0">
                          <a:latin typeface="ＭＳ Ｐゴシック" panose="020B0600070205080204" pitchFamily="50" charset="-128"/>
                          <a:ea typeface="ＭＳ Ｐゴシック" panose="020B0600070205080204" pitchFamily="50" charset="-128"/>
                        </a:rPr>
                        <a:t>】</a:t>
                      </a:r>
                      <a:r>
                        <a:rPr kumimoji="1" lang="ja-JP" altLang="en-US" sz="1200" b="0" dirty="0" smtClean="0">
                          <a:latin typeface="ＭＳ Ｐゴシック" panose="020B0600070205080204" pitchFamily="50" charset="-128"/>
                          <a:ea typeface="ＭＳ Ｐゴシック" panose="020B0600070205080204" pitchFamily="50" charset="-128"/>
                        </a:rPr>
                        <a:t>よい情報を手に入れられる</a:t>
                      </a:r>
                      <a:endParaRPr kumimoji="1" lang="ja-JP" altLang="en-US" sz="1200" b="0" dirty="0">
                        <a:latin typeface="ＭＳ Ｐゴシック" panose="020B0600070205080204" pitchFamily="50" charset="-128"/>
                        <a:ea typeface="ＭＳ Ｐゴシック" panose="020B0600070205080204" pitchFamily="50" charset="-128"/>
                      </a:endParaRPr>
                    </a:p>
                  </a:txBody>
                  <a:tcPr anchor="ctr">
                    <a:lnL w="12700" cap="flat" cmpd="sng" algn="ctr">
                      <a:solidFill>
                        <a:schemeClr val="accent5"/>
                      </a:solidFill>
                      <a:prstDash val="solid"/>
                      <a:round/>
                      <a:headEnd type="none" w="med" len="med"/>
                      <a:tailEnd type="none" w="med" len="med"/>
                    </a:lnL>
                    <a:lnR w="12700" cap="flat" cmpd="sng" algn="ctr">
                      <a:solidFill>
                        <a:schemeClr val="accent5"/>
                      </a:solidFill>
                      <a:prstDash val="solid"/>
                      <a:round/>
                      <a:headEnd type="none" w="med" len="med"/>
                      <a:tailEnd type="none" w="med" len="med"/>
                    </a:lnR>
                    <a:lnT w="12700" cap="flat" cmpd="sng" algn="ctr">
                      <a:solidFill>
                        <a:schemeClr val="accent5"/>
                      </a:solidFill>
                      <a:prstDash val="solid"/>
                      <a:round/>
                      <a:headEnd type="none" w="med" len="med"/>
                      <a:tailEnd type="none" w="med" len="med"/>
                    </a:lnT>
                    <a:lnB w="12700" cap="flat" cmpd="sng" algn="ctr">
                      <a:solidFill>
                        <a:schemeClr val="accent5"/>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kumimoji="1" lang="en-US" altLang="ja-JP" sz="1200" b="0" dirty="0" smtClean="0">
                          <a:latin typeface="ＭＳ Ｐゴシック" panose="020B0600070205080204" pitchFamily="50" charset="-128"/>
                          <a:ea typeface="ＭＳ Ｐゴシック" panose="020B0600070205080204" pitchFamily="50" charset="-128"/>
                        </a:rPr>
                        <a:t>【</a:t>
                      </a:r>
                      <a:r>
                        <a:rPr kumimoji="1" lang="ja-JP" altLang="en-US" sz="1200" b="0" dirty="0" smtClean="0">
                          <a:latin typeface="ＭＳ Ｐゴシック" panose="020B0600070205080204" pitchFamily="50" charset="-128"/>
                          <a:ea typeface="ＭＳ Ｐゴシック" panose="020B0600070205080204" pitchFamily="50" charset="-128"/>
                        </a:rPr>
                        <a:t>第</a:t>
                      </a:r>
                      <a:r>
                        <a:rPr kumimoji="1" lang="en-US" altLang="ja-JP" sz="1200" b="0" dirty="0" smtClean="0">
                          <a:latin typeface="ＭＳ Ｐゴシック" panose="020B0600070205080204" pitchFamily="50" charset="-128"/>
                          <a:ea typeface="ＭＳ Ｐゴシック" panose="020B0600070205080204" pitchFamily="50" charset="-128"/>
                        </a:rPr>
                        <a:t>32</a:t>
                      </a:r>
                      <a:r>
                        <a:rPr kumimoji="1" lang="ja-JP" altLang="en-US" sz="1200" b="0" dirty="0" smtClean="0">
                          <a:latin typeface="ＭＳ Ｐゴシック" panose="020B0600070205080204" pitchFamily="50" charset="-128"/>
                          <a:ea typeface="ＭＳ Ｐゴシック" panose="020B0600070205080204" pitchFamily="50" charset="-128"/>
                        </a:rPr>
                        <a:t>条</a:t>
                      </a:r>
                      <a:r>
                        <a:rPr kumimoji="1" lang="en-US" altLang="ja-JP" sz="1200" b="0" dirty="0" smtClean="0">
                          <a:latin typeface="ＭＳ Ｐゴシック" panose="020B0600070205080204" pitchFamily="50" charset="-128"/>
                          <a:ea typeface="ＭＳ Ｐゴシック" panose="020B0600070205080204" pitchFamily="50" charset="-128"/>
                        </a:rPr>
                        <a:t>】</a:t>
                      </a:r>
                      <a:r>
                        <a:rPr kumimoji="1" lang="ja-JP" altLang="en-US" sz="1200" b="0" dirty="0" smtClean="0">
                          <a:latin typeface="ＭＳ Ｐゴシック" panose="020B0600070205080204" pitchFamily="50" charset="-128"/>
                          <a:ea typeface="ＭＳ Ｐゴシック" panose="020B0600070205080204" pitchFamily="50" charset="-128"/>
                        </a:rPr>
                        <a:t>ひどい働き方をさせられない</a:t>
                      </a:r>
                      <a:endParaRPr kumimoji="1" lang="ja-JP" altLang="en-US" sz="1200" b="0" dirty="0">
                        <a:latin typeface="ＭＳ Ｐゴシック" panose="020B0600070205080204" pitchFamily="50" charset="-128"/>
                        <a:ea typeface="ＭＳ Ｐゴシック" panose="020B0600070205080204" pitchFamily="50" charset="-128"/>
                      </a:endParaRPr>
                    </a:p>
                  </a:txBody>
                  <a:tcPr anchor="ctr">
                    <a:lnL w="12700" cap="flat" cmpd="sng" algn="ctr">
                      <a:solidFill>
                        <a:schemeClr val="accent5"/>
                      </a:solidFill>
                      <a:prstDash val="solid"/>
                      <a:round/>
                      <a:headEnd type="none" w="med" len="med"/>
                      <a:tailEnd type="none" w="med" len="med"/>
                    </a:lnL>
                    <a:lnR w="19050" cap="flat" cmpd="sng" algn="ctr">
                      <a:solidFill>
                        <a:schemeClr val="accent5"/>
                      </a:solidFill>
                      <a:prstDash val="solid"/>
                      <a:round/>
                      <a:headEnd type="none" w="med" len="med"/>
                      <a:tailEnd type="none" w="med" len="med"/>
                    </a:lnR>
                    <a:lnT w="12700" cap="flat" cmpd="sng" algn="ctr">
                      <a:solidFill>
                        <a:schemeClr val="accent5"/>
                      </a:solidFill>
                      <a:prstDash val="solid"/>
                      <a:round/>
                      <a:headEnd type="none" w="med" len="med"/>
                      <a:tailEnd type="none" w="med" len="med"/>
                    </a:lnT>
                    <a:lnB w="12700" cap="flat" cmpd="sng" algn="ctr">
                      <a:solidFill>
                        <a:schemeClr val="accent5"/>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739808199"/>
                  </a:ext>
                </a:extLst>
              </a:tr>
              <a:tr h="392367">
                <a:tc>
                  <a:txBody>
                    <a:bodyPr/>
                    <a:lstStyle/>
                    <a:p>
                      <a:r>
                        <a:rPr kumimoji="1" lang="en-US" altLang="ja-JP" sz="1200" b="0" dirty="0" smtClean="0">
                          <a:latin typeface="ＭＳ Ｐゴシック" panose="020B0600070205080204" pitchFamily="50" charset="-128"/>
                          <a:ea typeface="ＭＳ Ｐゴシック" panose="020B0600070205080204" pitchFamily="50" charset="-128"/>
                        </a:rPr>
                        <a:t>【</a:t>
                      </a:r>
                      <a:r>
                        <a:rPr kumimoji="1" lang="ja-JP" altLang="en-US" sz="1200" b="0" dirty="0" smtClean="0">
                          <a:latin typeface="ＭＳ Ｐゴシック" panose="020B0600070205080204" pitchFamily="50" charset="-128"/>
                          <a:ea typeface="ＭＳ Ｐゴシック" panose="020B0600070205080204" pitchFamily="50" charset="-128"/>
                        </a:rPr>
                        <a:t>第３条</a:t>
                      </a:r>
                      <a:r>
                        <a:rPr kumimoji="1" lang="en-US" altLang="ja-JP" sz="1200" b="0" dirty="0" smtClean="0">
                          <a:latin typeface="ＭＳ Ｐゴシック" panose="020B0600070205080204" pitchFamily="50" charset="-128"/>
                          <a:ea typeface="ＭＳ Ｐゴシック" panose="020B0600070205080204" pitchFamily="50" charset="-128"/>
                        </a:rPr>
                        <a:t>】</a:t>
                      </a:r>
                      <a:r>
                        <a:rPr kumimoji="1" lang="ja-JP" altLang="en-US" sz="1200" b="0" dirty="0" smtClean="0">
                          <a:latin typeface="ＭＳ Ｐゴシック" panose="020B0600070205080204" pitchFamily="50" charset="-128"/>
                          <a:ea typeface="ＭＳ Ｐゴシック" panose="020B0600070205080204" pitchFamily="50" charset="-128"/>
                        </a:rPr>
                        <a:t>その子どもにとって最もよいことを</a:t>
                      </a:r>
                      <a:endParaRPr kumimoji="1" lang="ja-JP" altLang="en-US" sz="1200" b="0" dirty="0">
                        <a:latin typeface="ＭＳ Ｐゴシック" panose="020B0600070205080204" pitchFamily="50" charset="-128"/>
                        <a:ea typeface="ＭＳ Ｐゴシック" panose="020B0600070205080204" pitchFamily="50" charset="-128"/>
                      </a:endParaRPr>
                    </a:p>
                  </a:txBody>
                  <a:tcPr anchor="ctr">
                    <a:lnL w="19050" cap="flat" cmpd="sng" algn="ctr">
                      <a:solidFill>
                        <a:schemeClr val="accent5"/>
                      </a:solidFill>
                      <a:prstDash val="solid"/>
                      <a:round/>
                      <a:headEnd type="none" w="med" len="med"/>
                      <a:tailEnd type="none" w="med" len="med"/>
                    </a:lnL>
                    <a:lnR w="12700" cap="flat" cmpd="sng" algn="ctr">
                      <a:solidFill>
                        <a:schemeClr val="accent5"/>
                      </a:solidFill>
                      <a:prstDash val="solid"/>
                      <a:round/>
                      <a:headEnd type="none" w="med" len="med"/>
                      <a:tailEnd type="none" w="med" len="med"/>
                    </a:lnR>
                    <a:lnT w="12700" cap="flat" cmpd="sng" algn="ctr">
                      <a:solidFill>
                        <a:schemeClr val="accent5"/>
                      </a:solidFill>
                      <a:prstDash val="solid"/>
                      <a:round/>
                      <a:headEnd type="none" w="med" len="med"/>
                      <a:tailEnd type="none" w="med" len="med"/>
                    </a:lnT>
                    <a:lnB w="12700" cap="flat" cmpd="sng" algn="ctr">
                      <a:solidFill>
                        <a:schemeClr val="accent5"/>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just"/>
                      <a:r>
                        <a:rPr kumimoji="1" lang="en-US" altLang="ja-JP" sz="1200" b="0" spc="-80" baseline="0" dirty="0" smtClean="0">
                          <a:latin typeface="ＭＳ Ｐゴシック" panose="020B0600070205080204" pitchFamily="50" charset="-128"/>
                          <a:ea typeface="ＭＳ Ｐゴシック" panose="020B0600070205080204" pitchFamily="50" charset="-128"/>
                        </a:rPr>
                        <a:t>【</a:t>
                      </a:r>
                      <a:r>
                        <a:rPr kumimoji="1" lang="ja-JP" altLang="en-US" sz="1200" b="0" spc="-80" baseline="0" dirty="0" smtClean="0">
                          <a:latin typeface="ＭＳ Ｐゴシック" panose="020B0600070205080204" pitchFamily="50" charset="-128"/>
                          <a:ea typeface="ＭＳ Ｐゴシック" panose="020B0600070205080204" pitchFamily="50" charset="-128"/>
                        </a:rPr>
                        <a:t>第</a:t>
                      </a:r>
                      <a:r>
                        <a:rPr kumimoji="1" lang="en-US" altLang="ja-JP" sz="1200" b="0" spc="-80" baseline="0" dirty="0" smtClean="0">
                          <a:latin typeface="ＭＳ Ｐゴシック" panose="020B0600070205080204" pitchFamily="50" charset="-128"/>
                          <a:ea typeface="ＭＳ Ｐゴシック" panose="020B0600070205080204" pitchFamily="50" charset="-128"/>
                        </a:rPr>
                        <a:t>18</a:t>
                      </a:r>
                      <a:r>
                        <a:rPr kumimoji="1" lang="ja-JP" altLang="en-US" sz="1200" b="0" spc="-80" baseline="0" dirty="0" smtClean="0">
                          <a:latin typeface="ＭＳ Ｐゴシック" panose="020B0600070205080204" pitchFamily="50" charset="-128"/>
                          <a:ea typeface="ＭＳ Ｐゴシック" panose="020B0600070205080204" pitchFamily="50" charset="-128"/>
                        </a:rPr>
                        <a:t>条</a:t>
                      </a:r>
                      <a:r>
                        <a:rPr kumimoji="1" lang="en-US" altLang="ja-JP" sz="1200" b="0" spc="-80" baseline="0" dirty="0" smtClean="0">
                          <a:latin typeface="ＭＳ Ｐゴシック" panose="020B0600070205080204" pitchFamily="50" charset="-128"/>
                          <a:ea typeface="ＭＳ Ｐゴシック" panose="020B0600070205080204" pitchFamily="50" charset="-128"/>
                        </a:rPr>
                        <a:t>】</a:t>
                      </a:r>
                      <a:r>
                        <a:rPr kumimoji="1" lang="ja-JP" altLang="en-US" sz="1200" b="0" spc="-80" baseline="0" dirty="0" smtClean="0">
                          <a:latin typeface="ＭＳ Ｐゴシック" panose="020B0600070205080204" pitchFamily="50" charset="-128"/>
                          <a:ea typeface="ＭＳ Ｐゴシック" panose="020B0600070205080204" pitchFamily="50" charset="-128"/>
                        </a:rPr>
                        <a:t>子どもの成長は親（保護者）の責任</a:t>
                      </a:r>
                      <a:endParaRPr kumimoji="1" lang="ja-JP" altLang="en-US" sz="1200" b="0" spc="-80" baseline="0" dirty="0">
                        <a:latin typeface="ＭＳ Ｐゴシック" panose="020B0600070205080204" pitchFamily="50" charset="-128"/>
                        <a:ea typeface="ＭＳ Ｐゴシック" panose="020B0600070205080204" pitchFamily="50" charset="-128"/>
                      </a:endParaRPr>
                    </a:p>
                  </a:txBody>
                  <a:tcPr anchor="ctr">
                    <a:lnL w="12700" cap="flat" cmpd="sng" algn="ctr">
                      <a:solidFill>
                        <a:schemeClr val="accent5"/>
                      </a:solidFill>
                      <a:prstDash val="solid"/>
                      <a:round/>
                      <a:headEnd type="none" w="med" len="med"/>
                      <a:tailEnd type="none" w="med" len="med"/>
                    </a:lnL>
                    <a:lnR w="12700" cap="flat" cmpd="sng" algn="ctr">
                      <a:solidFill>
                        <a:schemeClr val="accent5"/>
                      </a:solidFill>
                      <a:prstDash val="solid"/>
                      <a:round/>
                      <a:headEnd type="none" w="med" len="med"/>
                      <a:tailEnd type="none" w="med" len="med"/>
                    </a:lnR>
                    <a:lnT w="12700" cap="flat" cmpd="sng" algn="ctr">
                      <a:solidFill>
                        <a:schemeClr val="accent5"/>
                      </a:solidFill>
                      <a:prstDash val="solid"/>
                      <a:round/>
                      <a:headEnd type="none" w="med" len="med"/>
                      <a:tailEnd type="none" w="med" len="med"/>
                    </a:lnT>
                    <a:lnB w="12700" cap="flat" cmpd="sng" algn="ctr">
                      <a:solidFill>
                        <a:schemeClr val="accent5"/>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kumimoji="1" lang="en-US" altLang="ja-JP" sz="1200" b="0" dirty="0" smtClean="0">
                          <a:latin typeface="ＭＳ Ｐゴシック" panose="020B0600070205080204" pitchFamily="50" charset="-128"/>
                          <a:ea typeface="ＭＳ Ｐゴシック" panose="020B0600070205080204" pitchFamily="50" charset="-128"/>
                        </a:rPr>
                        <a:t>【</a:t>
                      </a:r>
                      <a:r>
                        <a:rPr kumimoji="1" lang="ja-JP" altLang="en-US" sz="1200" b="0" dirty="0" smtClean="0">
                          <a:latin typeface="ＭＳ Ｐゴシック" panose="020B0600070205080204" pitchFamily="50" charset="-128"/>
                          <a:ea typeface="ＭＳ Ｐゴシック" panose="020B0600070205080204" pitchFamily="50" charset="-128"/>
                        </a:rPr>
                        <a:t>第</a:t>
                      </a:r>
                      <a:r>
                        <a:rPr kumimoji="1" lang="en-US" altLang="ja-JP" sz="1200" b="0" dirty="0" smtClean="0">
                          <a:latin typeface="ＭＳ Ｐゴシック" panose="020B0600070205080204" pitchFamily="50" charset="-128"/>
                          <a:ea typeface="ＭＳ Ｐゴシック" panose="020B0600070205080204" pitchFamily="50" charset="-128"/>
                        </a:rPr>
                        <a:t>33</a:t>
                      </a:r>
                      <a:r>
                        <a:rPr kumimoji="1" lang="ja-JP" altLang="en-US" sz="1200" b="0" dirty="0" smtClean="0">
                          <a:latin typeface="ＭＳ Ｐゴシック" panose="020B0600070205080204" pitchFamily="50" charset="-128"/>
                          <a:ea typeface="ＭＳ Ｐゴシック" panose="020B0600070205080204" pitchFamily="50" charset="-128"/>
                        </a:rPr>
                        <a:t>条</a:t>
                      </a:r>
                      <a:r>
                        <a:rPr kumimoji="1" lang="en-US" altLang="ja-JP" sz="1200" b="0" dirty="0" smtClean="0">
                          <a:latin typeface="ＭＳ Ｐゴシック" panose="020B0600070205080204" pitchFamily="50" charset="-128"/>
                          <a:ea typeface="ＭＳ Ｐゴシック" panose="020B0600070205080204" pitchFamily="50" charset="-128"/>
                        </a:rPr>
                        <a:t>】</a:t>
                      </a:r>
                      <a:r>
                        <a:rPr kumimoji="1" lang="ja-JP" altLang="en-US" sz="1200" b="0" dirty="0" smtClean="0">
                          <a:latin typeface="ＭＳ Ｐゴシック" panose="020B0600070205080204" pitchFamily="50" charset="-128"/>
                          <a:ea typeface="ＭＳ Ｐゴシック" panose="020B0600070205080204" pitchFamily="50" charset="-128"/>
                        </a:rPr>
                        <a:t>麻薬等から守られる</a:t>
                      </a:r>
                      <a:endParaRPr kumimoji="1" lang="ja-JP" altLang="en-US" sz="1200" b="0" dirty="0">
                        <a:latin typeface="ＭＳ Ｐゴシック" panose="020B0600070205080204" pitchFamily="50" charset="-128"/>
                        <a:ea typeface="ＭＳ Ｐゴシック" panose="020B0600070205080204" pitchFamily="50" charset="-128"/>
                      </a:endParaRPr>
                    </a:p>
                  </a:txBody>
                  <a:tcPr anchor="ctr">
                    <a:lnL w="12700" cap="flat" cmpd="sng" algn="ctr">
                      <a:solidFill>
                        <a:schemeClr val="accent5"/>
                      </a:solidFill>
                      <a:prstDash val="solid"/>
                      <a:round/>
                      <a:headEnd type="none" w="med" len="med"/>
                      <a:tailEnd type="none" w="med" len="med"/>
                    </a:lnL>
                    <a:lnR w="19050" cap="flat" cmpd="sng" algn="ctr">
                      <a:solidFill>
                        <a:schemeClr val="accent5"/>
                      </a:solidFill>
                      <a:prstDash val="solid"/>
                      <a:round/>
                      <a:headEnd type="none" w="med" len="med"/>
                      <a:tailEnd type="none" w="med" len="med"/>
                    </a:lnR>
                    <a:lnT w="12700" cap="flat" cmpd="sng" algn="ctr">
                      <a:solidFill>
                        <a:schemeClr val="accent5"/>
                      </a:solidFill>
                      <a:prstDash val="solid"/>
                      <a:round/>
                      <a:headEnd type="none" w="med" len="med"/>
                      <a:tailEnd type="none" w="med" len="med"/>
                    </a:lnT>
                    <a:lnB w="12700" cap="flat" cmpd="sng" algn="ctr">
                      <a:solidFill>
                        <a:schemeClr val="accent5"/>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273636627"/>
                  </a:ext>
                </a:extLst>
              </a:tr>
              <a:tr h="392367">
                <a:tc>
                  <a:txBody>
                    <a:bodyPr/>
                    <a:lstStyle/>
                    <a:p>
                      <a:r>
                        <a:rPr kumimoji="1" lang="en-US" altLang="ja-JP" sz="1200" b="0" dirty="0" smtClean="0">
                          <a:latin typeface="ＭＳ Ｐゴシック" panose="020B0600070205080204" pitchFamily="50" charset="-128"/>
                          <a:ea typeface="ＭＳ Ｐゴシック" panose="020B0600070205080204" pitchFamily="50" charset="-128"/>
                        </a:rPr>
                        <a:t>【</a:t>
                      </a:r>
                      <a:r>
                        <a:rPr kumimoji="1" lang="ja-JP" altLang="en-US" sz="1200" b="0" dirty="0" smtClean="0">
                          <a:latin typeface="ＭＳ Ｐゴシック" panose="020B0600070205080204" pitchFamily="50" charset="-128"/>
                          <a:ea typeface="ＭＳ Ｐゴシック" panose="020B0600070205080204" pitchFamily="50" charset="-128"/>
                        </a:rPr>
                        <a:t>第４条</a:t>
                      </a:r>
                      <a:r>
                        <a:rPr kumimoji="1" lang="en-US" altLang="ja-JP" sz="1200" b="0" dirty="0" smtClean="0">
                          <a:latin typeface="ＭＳ Ｐゴシック" panose="020B0600070205080204" pitchFamily="50" charset="-128"/>
                          <a:ea typeface="ＭＳ Ｐゴシック" panose="020B0600070205080204" pitchFamily="50" charset="-128"/>
                        </a:rPr>
                        <a:t>】</a:t>
                      </a:r>
                      <a:r>
                        <a:rPr kumimoji="1" lang="ja-JP" altLang="en-US" sz="1200" b="0" dirty="0" smtClean="0">
                          <a:latin typeface="ＭＳ Ｐゴシック" panose="020B0600070205080204" pitchFamily="50" charset="-128"/>
                          <a:ea typeface="ＭＳ Ｐゴシック" panose="020B0600070205080204" pitchFamily="50" charset="-128"/>
                        </a:rPr>
                        <a:t>国がするべきこと</a:t>
                      </a:r>
                      <a:endParaRPr kumimoji="1" lang="ja-JP" altLang="en-US" sz="1200" b="0" dirty="0">
                        <a:latin typeface="ＭＳ Ｐゴシック" panose="020B0600070205080204" pitchFamily="50" charset="-128"/>
                        <a:ea typeface="ＭＳ Ｐゴシック" panose="020B0600070205080204" pitchFamily="50" charset="-128"/>
                      </a:endParaRPr>
                    </a:p>
                  </a:txBody>
                  <a:tcPr anchor="ctr">
                    <a:lnL w="19050" cap="flat" cmpd="sng" algn="ctr">
                      <a:solidFill>
                        <a:schemeClr val="accent5"/>
                      </a:solidFill>
                      <a:prstDash val="solid"/>
                      <a:round/>
                      <a:headEnd type="none" w="med" len="med"/>
                      <a:tailEnd type="none" w="med" len="med"/>
                    </a:lnL>
                    <a:lnR w="12700" cap="flat" cmpd="sng" algn="ctr">
                      <a:solidFill>
                        <a:schemeClr val="accent5"/>
                      </a:solidFill>
                      <a:prstDash val="solid"/>
                      <a:round/>
                      <a:headEnd type="none" w="med" len="med"/>
                      <a:tailEnd type="none" w="med" len="med"/>
                    </a:lnR>
                    <a:lnT w="12700" cap="flat" cmpd="sng" algn="ctr">
                      <a:solidFill>
                        <a:schemeClr val="accent5"/>
                      </a:solidFill>
                      <a:prstDash val="solid"/>
                      <a:round/>
                      <a:headEnd type="none" w="med" len="med"/>
                      <a:tailEnd type="none" w="med" len="med"/>
                    </a:lnT>
                    <a:lnB w="12700" cap="flat" cmpd="sng" algn="ctr">
                      <a:solidFill>
                        <a:schemeClr val="accent5"/>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kumimoji="1" lang="en-US" altLang="ja-JP" sz="1200" b="0" dirty="0" smtClean="0">
                          <a:latin typeface="ＭＳ Ｐゴシック" panose="020B0600070205080204" pitchFamily="50" charset="-128"/>
                          <a:ea typeface="ＭＳ Ｐゴシック" panose="020B0600070205080204" pitchFamily="50" charset="-128"/>
                        </a:rPr>
                        <a:t>【</a:t>
                      </a:r>
                      <a:r>
                        <a:rPr kumimoji="1" lang="ja-JP" altLang="en-US" sz="1200" b="0" dirty="0" smtClean="0">
                          <a:latin typeface="ＭＳ Ｐゴシック" panose="020B0600070205080204" pitchFamily="50" charset="-128"/>
                          <a:ea typeface="ＭＳ Ｐゴシック" panose="020B0600070205080204" pitchFamily="50" charset="-128"/>
                        </a:rPr>
                        <a:t>第</a:t>
                      </a:r>
                      <a:r>
                        <a:rPr kumimoji="1" lang="en-US" altLang="ja-JP" sz="1200" b="0" dirty="0" smtClean="0">
                          <a:latin typeface="ＭＳ Ｐゴシック" panose="020B0600070205080204" pitchFamily="50" charset="-128"/>
                          <a:ea typeface="ＭＳ Ｐゴシック" panose="020B0600070205080204" pitchFamily="50" charset="-128"/>
                        </a:rPr>
                        <a:t>19</a:t>
                      </a:r>
                      <a:r>
                        <a:rPr kumimoji="1" lang="ja-JP" altLang="en-US" sz="1200" b="0" dirty="0" smtClean="0">
                          <a:latin typeface="ＭＳ Ｐゴシック" panose="020B0600070205080204" pitchFamily="50" charset="-128"/>
                          <a:ea typeface="ＭＳ Ｐゴシック" panose="020B0600070205080204" pitchFamily="50" charset="-128"/>
                        </a:rPr>
                        <a:t>条</a:t>
                      </a:r>
                      <a:r>
                        <a:rPr kumimoji="1" lang="en-US" altLang="ja-JP" sz="1200" b="0" dirty="0" smtClean="0">
                          <a:latin typeface="ＭＳ Ｐゴシック" panose="020B0600070205080204" pitchFamily="50" charset="-128"/>
                          <a:ea typeface="ＭＳ Ｐゴシック" panose="020B0600070205080204" pitchFamily="50" charset="-128"/>
                        </a:rPr>
                        <a:t>】</a:t>
                      </a:r>
                      <a:r>
                        <a:rPr kumimoji="1" lang="ja-JP" altLang="en-US" sz="1200" b="0" dirty="0" smtClean="0">
                          <a:latin typeface="ＭＳ Ｐゴシック" panose="020B0600070205080204" pitchFamily="50" charset="-128"/>
                          <a:ea typeface="ＭＳ Ｐゴシック" panose="020B0600070205080204" pitchFamily="50" charset="-128"/>
                        </a:rPr>
                        <a:t>ひどい行為から守られる</a:t>
                      </a:r>
                      <a:endParaRPr kumimoji="1" lang="ja-JP" altLang="en-US" sz="1200" b="0" dirty="0">
                        <a:latin typeface="ＭＳ Ｐゴシック" panose="020B0600070205080204" pitchFamily="50" charset="-128"/>
                        <a:ea typeface="ＭＳ Ｐゴシック" panose="020B0600070205080204" pitchFamily="50" charset="-128"/>
                      </a:endParaRPr>
                    </a:p>
                  </a:txBody>
                  <a:tcPr anchor="ctr">
                    <a:lnL w="12700" cap="flat" cmpd="sng" algn="ctr">
                      <a:solidFill>
                        <a:schemeClr val="accent5"/>
                      </a:solidFill>
                      <a:prstDash val="solid"/>
                      <a:round/>
                      <a:headEnd type="none" w="med" len="med"/>
                      <a:tailEnd type="none" w="med" len="med"/>
                    </a:lnL>
                    <a:lnR w="12700" cap="flat" cmpd="sng" algn="ctr">
                      <a:solidFill>
                        <a:schemeClr val="accent5"/>
                      </a:solidFill>
                      <a:prstDash val="solid"/>
                      <a:round/>
                      <a:headEnd type="none" w="med" len="med"/>
                      <a:tailEnd type="none" w="med" len="med"/>
                    </a:lnR>
                    <a:lnT w="12700" cap="flat" cmpd="sng" algn="ctr">
                      <a:solidFill>
                        <a:schemeClr val="accent5"/>
                      </a:solidFill>
                      <a:prstDash val="solid"/>
                      <a:round/>
                      <a:headEnd type="none" w="med" len="med"/>
                      <a:tailEnd type="none" w="med" len="med"/>
                    </a:lnT>
                    <a:lnB w="12700" cap="flat" cmpd="sng" algn="ctr">
                      <a:solidFill>
                        <a:schemeClr val="accent5"/>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kumimoji="1" lang="en-US" altLang="ja-JP" sz="1200" b="0" spc="0" baseline="0" dirty="0" smtClean="0">
                          <a:latin typeface="ＭＳ Ｐゴシック" panose="020B0600070205080204" pitchFamily="50" charset="-128"/>
                          <a:ea typeface="ＭＳ Ｐゴシック" panose="020B0600070205080204" pitchFamily="50" charset="-128"/>
                        </a:rPr>
                        <a:t>【</a:t>
                      </a:r>
                      <a:r>
                        <a:rPr kumimoji="1" lang="ja-JP" altLang="en-US" sz="1200" b="0" spc="0" baseline="0" dirty="0" smtClean="0">
                          <a:latin typeface="ＭＳ Ｐゴシック" panose="020B0600070205080204" pitchFamily="50" charset="-128"/>
                          <a:ea typeface="ＭＳ Ｐゴシック" panose="020B0600070205080204" pitchFamily="50" charset="-128"/>
                        </a:rPr>
                        <a:t>第</a:t>
                      </a:r>
                      <a:r>
                        <a:rPr kumimoji="1" lang="en-US" altLang="ja-JP" sz="1200" b="0" spc="0" baseline="0" dirty="0" smtClean="0">
                          <a:latin typeface="ＭＳ Ｐゴシック" panose="020B0600070205080204" pitchFamily="50" charset="-128"/>
                          <a:ea typeface="ＭＳ Ｐゴシック" panose="020B0600070205080204" pitchFamily="50" charset="-128"/>
                        </a:rPr>
                        <a:t>34</a:t>
                      </a:r>
                      <a:r>
                        <a:rPr kumimoji="1" lang="ja-JP" altLang="en-US" sz="1200" b="0" spc="0" baseline="0" dirty="0" smtClean="0">
                          <a:latin typeface="ＭＳ Ｐゴシック" panose="020B0600070205080204" pitchFamily="50" charset="-128"/>
                          <a:ea typeface="ＭＳ Ｐゴシック" panose="020B0600070205080204" pitchFamily="50" charset="-128"/>
                        </a:rPr>
                        <a:t>条</a:t>
                      </a:r>
                      <a:r>
                        <a:rPr kumimoji="1" lang="en-US" altLang="ja-JP" sz="1200" b="0" spc="0" baseline="0" dirty="0" smtClean="0">
                          <a:latin typeface="ＭＳ Ｐゴシック" panose="020B0600070205080204" pitchFamily="50" charset="-128"/>
                          <a:ea typeface="ＭＳ Ｐゴシック" panose="020B0600070205080204" pitchFamily="50" charset="-128"/>
                        </a:rPr>
                        <a:t>】</a:t>
                      </a:r>
                      <a:r>
                        <a:rPr kumimoji="1" lang="ja-JP" altLang="en-US" sz="1200" b="0" spc="0" baseline="0" dirty="0" smtClean="0">
                          <a:latin typeface="ＭＳ Ｐゴシック" panose="020B0600070205080204" pitchFamily="50" charset="-128"/>
                          <a:ea typeface="ＭＳ Ｐゴシック" panose="020B0600070205080204" pitchFamily="50" charset="-128"/>
                        </a:rPr>
                        <a:t>性的にイヤなことをさせられない</a:t>
                      </a:r>
                      <a:endParaRPr kumimoji="1" lang="ja-JP" altLang="en-US" sz="1200" b="0" spc="0" baseline="0" dirty="0">
                        <a:latin typeface="ＭＳ Ｐゴシック" panose="020B0600070205080204" pitchFamily="50" charset="-128"/>
                        <a:ea typeface="ＭＳ Ｐゴシック" panose="020B0600070205080204" pitchFamily="50" charset="-128"/>
                      </a:endParaRPr>
                    </a:p>
                  </a:txBody>
                  <a:tcPr anchor="ctr">
                    <a:lnL w="12700" cap="flat" cmpd="sng" algn="ctr">
                      <a:solidFill>
                        <a:schemeClr val="accent5"/>
                      </a:solidFill>
                      <a:prstDash val="solid"/>
                      <a:round/>
                      <a:headEnd type="none" w="med" len="med"/>
                      <a:tailEnd type="none" w="med" len="med"/>
                    </a:lnL>
                    <a:lnR w="19050" cap="flat" cmpd="sng" algn="ctr">
                      <a:solidFill>
                        <a:schemeClr val="accent5"/>
                      </a:solidFill>
                      <a:prstDash val="solid"/>
                      <a:round/>
                      <a:headEnd type="none" w="med" len="med"/>
                      <a:tailEnd type="none" w="med" len="med"/>
                    </a:lnR>
                    <a:lnT w="12700" cap="flat" cmpd="sng" algn="ctr">
                      <a:solidFill>
                        <a:schemeClr val="accent5"/>
                      </a:solidFill>
                      <a:prstDash val="solid"/>
                      <a:round/>
                      <a:headEnd type="none" w="med" len="med"/>
                      <a:tailEnd type="none" w="med" len="med"/>
                    </a:lnT>
                    <a:lnB w="12700" cap="flat" cmpd="sng" algn="ctr">
                      <a:solidFill>
                        <a:schemeClr val="accent5"/>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442460451"/>
                  </a:ext>
                </a:extLst>
              </a:tr>
              <a:tr h="392367">
                <a:tc>
                  <a:txBody>
                    <a:bodyPr/>
                    <a:lstStyle/>
                    <a:p>
                      <a:r>
                        <a:rPr kumimoji="1" lang="en-US" altLang="ja-JP" sz="1200" b="0" dirty="0" smtClean="0">
                          <a:latin typeface="ＭＳ Ｐゴシック" panose="020B0600070205080204" pitchFamily="50" charset="-128"/>
                          <a:ea typeface="ＭＳ Ｐゴシック" panose="020B0600070205080204" pitchFamily="50" charset="-128"/>
                        </a:rPr>
                        <a:t>【</a:t>
                      </a:r>
                      <a:r>
                        <a:rPr kumimoji="1" lang="ja-JP" altLang="en-US" sz="1200" b="0" dirty="0" smtClean="0">
                          <a:latin typeface="ＭＳ Ｐゴシック" panose="020B0600070205080204" pitchFamily="50" charset="-128"/>
                          <a:ea typeface="ＭＳ Ｐゴシック" panose="020B0600070205080204" pitchFamily="50" charset="-128"/>
                        </a:rPr>
                        <a:t>第５条</a:t>
                      </a:r>
                      <a:r>
                        <a:rPr kumimoji="1" lang="en-US" altLang="ja-JP" sz="1200" b="0" dirty="0" smtClean="0">
                          <a:latin typeface="ＭＳ Ｐゴシック" panose="020B0600070205080204" pitchFamily="50" charset="-128"/>
                          <a:ea typeface="ＭＳ Ｐゴシック" panose="020B0600070205080204" pitchFamily="50" charset="-128"/>
                        </a:rPr>
                        <a:t>】</a:t>
                      </a:r>
                      <a:r>
                        <a:rPr kumimoji="1" lang="ja-JP" altLang="en-US" sz="1200" b="0" dirty="0" smtClean="0">
                          <a:latin typeface="ＭＳ Ｐゴシック" panose="020B0600070205080204" pitchFamily="50" charset="-128"/>
                          <a:ea typeface="ＭＳ Ｐゴシック" panose="020B0600070205080204" pitchFamily="50" charset="-128"/>
                        </a:rPr>
                        <a:t>親（保護者）はふさわしい指導を</a:t>
                      </a:r>
                      <a:endParaRPr kumimoji="1" lang="ja-JP" altLang="en-US" sz="1200" b="0" dirty="0">
                        <a:latin typeface="ＭＳ Ｐゴシック" panose="020B0600070205080204" pitchFamily="50" charset="-128"/>
                        <a:ea typeface="ＭＳ Ｐゴシック" panose="020B0600070205080204" pitchFamily="50" charset="-128"/>
                      </a:endParaRPr>
                    </a:p>
                  </a:txBody>
                  <a:tcPr anchor="ctr">
                    <a:lnL w="19050" cap="flat" cmpd="sng" algn="ctr">
                      <a:solidFill>
                        <a:schemeClr val="accent5"/>
                      </a:solidFill>
                      <a:prstDash val="solid"/>
                      <a:round/>
                      <a:headEnd type="none" w="med" len="med"/>
                      <a:tailEnd type="none" w="med" len="med"/>
                    </a:lnL>
                    <a:lnR w="12700" cap="flat" cmpd="sng" algn="ctr">
                      <a:solidFill>
                        <a:schemeClr val="accent5"/>
                      </a:solidFill>
                      <a:prstDash val="solid"/>
                      <a:round/>
                      <a:headEnd type="none" w="med" len="med"/>
                      <a:tailEnd type="none" w="med" len="med"/>
                    </a:lnR>
                    <a:lnT w="12700" cap="flat" cmpd="sng" algn="ctr">
                      <a:solidFill>
                        <a:schemeClr val="accent5"/>
                      </a:solidFill>
                      <a:prstDash val="solid"/>
                      <a:round/>
                      <a:headEnd type="none" w="med" len="med"/>
                      <a:tailEnd type="none" w="med" len="med"/>
                    </a:lnT>
                    <a:lnB w="12700" cap="flat" cmpd="sng" algn="ctr">
                      <a:solidFill>
                        <a:schemeClr val="accent5"/>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kumimoji="1" lang="en-US" altLang="ja-JP" sz="1200" b="0" spc="-30" baseline="0" dirty="0" smtClean="0">
                          <a:latin typeface="ＭＳ Ｐゴシック" panose="020B0600070205080204" pitchFamily="50" charset="-128"/>
                          <a:ea typeface="ＭＳ Ｐゴシック" panose="020B0600070205080204" pitchFamily="50" charset="-128"/>
                        </a:rPr>
                        <a:t>【</a:t>
                      </a:r>
                      <a:r>
                        <a:rPr kumimoji="1" lang="ja-JP" altLang="en-US" sz="1200" b="0" spc="-30" baseline="0" dirty="0" smtClean="0">
                          <a:latin typeface="ＭＳ Ｐゴシック" panose="020B0600070205080204" pitchFamily="50" charset="-128"/>
                          <a:ea typeface="ＭＳ Ｐゴシック" panose="020B0600070205080204" pitchFamily="50" charset="-128"/>
                        </a:rPr>
                        <a:t>第</a:t>
                      </a:r>
                      <a:r>
                        <a:rPr kumimoji="1" lang="en-US" altLang="ja-JP" sz="1200" b="0" spc="-30" baseline="0" dirty="0" smtClean="0">
                          <a:latin typeface="ＭＳ Ｐゴシック" panose="020B0600070205080204" pitchFamily="50" charset="-128"/>
                          <a:ea typeface="ＭＳ Ｐゴシック" panose="020B0600070205080204" pitchFamily="50" charset="-128"/>
                        </a:rPr>
                        <a:t>20</a:t>
                      </a:r>
                      <a:r>
                        <a:rPr kumimoji="1" lang="ja-JP" altLang="en-US" sz="1200" b="0" spc="-30" baseline="0" dirty="0" smtClean="0">
                          <a:latin typeface="ＭＳ Ｐゴシック" panose="020B0600070205080204" pitchFamily="50" charset="-128"/>
                          <a:ea typeface="ＭＳ Ｐゴシック" panose="020B0600070205080204" pitchFamily="50" charset="-128"/>
                        </a:rPr>
                        <a:t>条</a:t>
                      </a:r>
                      <a:r>
                        <a:rPr kumimoji="1" lang="en-US" altLang="ja-JP" sz="1200" b="0" spc="-30" baseline="0" dirty="0" smtClean="0">
                          <a:latin typeface="ＭＳ Ｐゴシック" panose="020B0600070205080204" pitchFamily="50" charset="-128"/>
                          <a:ea typeface="ＭＳ Ｐゴシック" panose="020B0600070205080204" pitchFamily="50" charset="-128"/>
                        </a:rPr>
                        <a:t>】</a:t>
                      </a:r>
                      <a:r>
                        <a:rPr kumimoji="1" lang="ja-JP" altLang="en-US" sz="1200" b="0" spc="-30" baseline="0" dirty="0" smtClean="0">
                          <a:latin typeface="ＭＳ Ｐゴシック" panose="020B0600070205080204" pitchFamily="50" charset="-128"/>
                          <a:ea typeface="ＭＳ Ｐゴシック" panose="020B0600070205080204" pitchFamily="50" charset="-128"/>
                        </a:rPr>
                        <a:t>家族を奪われた子どもは守られる</a:t>
                      </a:r>
                      <a:endParaRPr kumimoji="1" lang="ja-JP" altLang="en-US" sz="1200" b="0" spc="-30" baseline="0" dirty="0">
                        <a:latin typeface="ＭＳ Ｐゴシック" panose="020B0600070205080204" pitchFamily="50" charset="-128"/>
                        <a:ea typeface="ＭＳ Ｐゴシック" panose="020B0600070205080204" pitchFamily="50" charset="-128"/>
                      </a:endParaRPr>
                    </a:p>
                  </a:txBody>
                  <a:tcPr anchor="ctr">
                    <a:lnL w="12700" cap="flat" cmpd="sng" algn="ctr">
                      <a:solidFill>
                        <a:schemeClr val="accent5"/>
                      </a:solidFill>
                      <a:prstDash val="solid"/>
                      <a:round/>
                      <a:headEnd type="none" w="med" len="med"/>
                      <a:tailEnd type="none" w="med" len="med"/>
                    </a:lnL>
                    <a:lnR w="12700" cap="flat" cmpd="sng" algn="ctr">
                      <a:solidFill>
                        <a:schemeClr val="accent5"/>
                      </a:solidFill>
                      <a:prstDash val="solid"/>
                      <a:round/>
                      <a:headEnd type="none" w="med" len="med"/>
                      <a:tailEnd type="none" w="med" len="med"/>
                    </a:lnR>
                    <a:lnT w="12700" cap="flat" cmpd="sng" algn="ctr">
                      <a:solidFill>
                        <a:schemeClr val="accent5"/>
                      </a:solidFill>
                      <a:prstDash val="solid"/>
                      <a:round/>
                      <a:headEnd type="none" w="med" len="med"/>
                      <a:tailEnd type="none" w="med" len="med"/>
                    </a:lnT>
                    <a:lnB w="12700" cap="flat" cmpd="sng" algn="ctr">
                      <a:solidFill>
                        <a:schemeClr val="accent5"/>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kumimoji="1" lang="en-US" altLang="ja-JP" sz="1200" b="0" dirty="0" smtClean="0">
                          <a:latin typeface="ＭＳ Ｐゴシック" panose="020B0600070205080204" pitchFamily="50" charset="-128"/>
                          <a:ea typeface="ＭＳ Ｐゴシック" panose="020B0600070205080204" pitchFamily="50" charset="-128"/>
                        </a:rPr>
                        <a:t>【</a:t>
                      </a:r>
                      <a:r>
                        <a:rPr kumimoji="1" lang="ja-JP" altLang="en-US" sz="1200" b="0" dirty="0" smtClean="0">
                          <a:latin typeface="ＭＳ Ｐゴシック" panose="020B0600070205080204" pitchFamily="50" charset="-128"/>
                          <a:ea typeface="ＭＳ Ｐゴシック" panose="020B0600070205080204" pitchFamily="50" charset="-128"/>
                        </a:rPr>
                        <a:t>第</a:t>
                      </a:r>
                      <a:r>
                        <a:rPr kumimoji="1" lang="en-US" altLang="ja-JP" sz="1200" b="0" dirty="0" smtClean="0">
                          <a:latin typeface="ＭＳ Ｐゴシック" panose="020B0600070205080204" pitchFamily="50" charset="-128"/>
                          <a:ea typeface="ＭＳ Ｐゴシック" panose="020B0600070205080204" pitchFamily="50" charset="-128"/>
                        </a:rPr>
                        <a:t>35</a:t>
                      </a:r>
                      <a:r>
                        <a:rPr kumimoji="1" lang="ja-JP" altLang="en-US" sz="1200" b="0" dirty="0" smtClean="0">
                          <a:latin typeface="ＭＳ Ｐゴシック" panose="020B0600070205080204" pitchFamily="50" charset="-128"/>
                          <a:ea typeface="ＭＳ Ｐゴシック" panose="020B0600070205080204" pitchFamily="50" charset="-128"/>
                        </a:rPr>
                        <a:t>条</a:t>
                      </a:r>
                      <a:r>
                        <a:rPr kumimoji="1" lang="en-US" altLang="ja-JP" sz="1200" b="0" dirty="0" smtClean="0">
                          <a:latin typeface="ＭＳ Ｐゴシック" panose="020B0600070205080204" pitchFamily="50" charset="-128"/>
                          <a:ea typeface="ＭＳ Ｐゴシック" panose="020B0600070205080204" pitchFamily="50" charset="-128"/>
                        </a:rPr>
                        <a:t>】</a:t>
                      </a:r>
                      <a:r>
                        <a:rPr kumimoji="1" lang="ja-JP" altLang="en-US" sz="1200" b="0" dirty="0" smtClean="0">
                          <a:latin typeface="ＭＳ Ｐゴシック" panose="020B0600070205080204" pitchFamily="50" charset="-128"/>
                          <a:ea typeface="ＭＳ Ｐゴシック" panose="020B0600070205080204" pitchFamily="50" charset="-128"/>
                        </a:rPr>
                        <a:t>誘拐されない・取引されない</a:t>
                      </a:r>
                      <a:endParaRPr kumimoji="1" lang="ja-JP" altLang="en-US" sz="1200" b="0" dirty="0">
                        <a:latin typeface="ＭＳ Ｐゴシック" panose="020B0600070205080204" pitchFamily="50" charset="-128"/>
                        <a:ea typeface="ＭＳ Ｐゴシック" panose="020B0600070205080204" pitchFamily="50" charset="-128"/>
                      </a:endParaRPr>
                    </a:p>
                  </a:txBody>
                  <a:tcPr anchor="ctr">
                    <a:lnL w="12700" cap="flat" cmpd="sng" algn="ctr">
                      <a:solidFill>
                        <a:schemeClr val="accent5"/>
                      </a:solidFill>
                      <a:prstDash val="solid"/>
                      <a:round/>
                      <a:headEnd type="none" w="med" len="med"/>
                      <a:tailEnd type="none" w="med" len="med"/>
                    </a:lnL>
                    <a:lnR w="19050" cap="flat" cmpd="sng" algn="ctr">
                      <a:solidFill>
                        <a:schemeClr val="accent5"/>
                      </a:solidFill>
                      <a:prstDash val="solid"/>
                      <a:round/>
                      <a:headEnd type="none" w="med" len="med"/>
                      <a:tailEnd type="none" w="med" len="med"/>
                    </a:lnR>
                    <a:lnT w="12700" cap="flat" cmpd="sng" algn="ctr">
                      <a:solidFill>
                        <a:schemeClr val="accent5"/>
                      </a:solidFill>
                      <a:prstDash val="solid"/>
                      <a:round/>
                      <a:headEnd type="none" w="med" len="med"/>
                      <a:tailEnd type="none" w="med" len="med"/>
                    </a:lnT>
                    <a:lnB w="12700" cap="flat" cmpd="sng" algn="ctr">
                      <a:solidFill>
                        <a:schemeClr val="accent5"/>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495002030"/>
                  </a:ext>
                </a:extLst>
              </a:tr>
              <a:tr h="392367">
                <a:tc>
                  <a:txBody>
                    <a:bodyPr/>
                    <a:lstStyle/>
                    <a:p>
                      <a:r>
                        <a:rPr kumimoji="1" lang="en-US" altLang="ja-JP" sz="1200" b="0" spc="-30" baseline="0" dirty="0" smtClean="0">
                          <a:latin typeface="ＭＳ Ｐゴシック" panose="020B0600070205080204" pitchFamily="50" charset="-128"/>
                          <a:ea typeface="ＭＳ Ｐゴシック" panose="020B0600070205080204" pitchFamily="50" charset="-128"/>
                        </a:rPr>
                        <a:t>【</a:t>
                      </a:r>
                      <a:r>
                        <a:rPr kumimoji="1" lang="ja-JP" altLang="en-US" sz="1200" b="0" spc="-30" baseline="0" dirty="0" smtClean="0">
                          <a:latin typeface="ＭＳ Ｐゴシック" panose="020B0600070205080204" pitchFamily="50" charset="-128"/>
                          <a:ea typeface="ＭＳ Ｐゴシック" panose="020B0600070205080204" pitchFamily="50" charset="-128"/>
                        </a:rPr>
                        <a:t>第６条</a:t>
                      </a:r>
                      <a:r>
                        <a:rPr kumimoji="1" lang="en-US" altLang="ja-JP" sz="1200" b="0" spc="-30" baseline="0" dirty="0" smtClean="0">
                          <a:latin typeface="ＭＳ Ｐゴシック" panose="020B0600070205080204" pitchFamily="50" charset="-128"/>
                          <a:ea typeface="ＭＳ Ｐゴシック" panose="020B0600070205080204" pitchFamily="50" charset="-128"/>
                        </a:rPr>
                        <a:t>】</a:t>
                      </a:r>
                      <a:r>
                        <a:rPr kumimoji="1" lang="ja-JP" altLang="en-US" sz="1200" b="0" spc="-30" baseline="0" dirty="0" smtClean="0">
                          <a:latin typeface="ＭＳ Ｐゴシック" panose="020B0600070205080204" pitchFamily="50" charset="-128"/>
                          <a:ea typeface="ＭＳ Ｐゴシック" panose="020B0600070205080204" pitchFamily="50" charset="-128"/>
                        </a:rPr>
                        <a:t>一人一人の子どもの生命を大切に</a:t>
                      </a:r>
                      <a:endParaRPr kumimoji="1" lang="ja-JP" altLang="en-US" sz="1200" b="0" spc="-30" baseline="0" dirty="0">
                        <a:latin typeface="ＭＳ Ｐゴシック" panose="020B0600070205080204" pitchFamily="50" charset="-128"/>
                        <a:ea typeface="ＭＳ Ｐゴシック" panose="020B0600070205080204" pitchFamily="50" charset="-128"/>
                      </a:endParaRPr>
                    </a:p>
                  </a:txBody>
                  <a:tcPr anchor="ctr">
                    <a:lnL w="19050" cap="flat" cmpd="sng" algn="ctr">
                      <a:solidFill>
                        <a:schemeClr val="accent5"/>
                      </a:solidFill>
                      <a:prstDash val="solid"/>
                      <a:round/>
                      <a:headEnd type="none" w="med" len="med"/>
                      <a:tailEnd type="none" w="med" len="med"/>
                    </a:lnL>
                    <a:lnR w="12700" cap="flat" cmpd="sng" algn="ctr">
                      <a:solidFill>
                        <a:schemeClr val="accent5"/>
                      </a:solidFill>
                      <a:prstDash val="solid"/>
                      <a:round/>
                      <a:headEnd type="none" w="med" len="med"/>
                      <a:tailEnd type="none" w="med" len="med"/>
                    </a:lnR>
                    <a:lnT w="12700" cap="flat" cmpd="sng" algn="ctr">
                      <a:solidFill>
                        <a:schemeClr val="accent5"/>
                      </a:solidFill>
                      <a:prstDash val="solid"/>
                      <a:round/>
                      <a:headEnd type="none" w="med" len="med"/>
                      <a:tailEnd type="none" w="med" len="med"/>
                    </a:lnT>
                    <a:lnB w="12700" cap="flat" cmpd="sng" algn="ctr">
                      <a:solidFill>
                        <a:schemeClr val="accent5"/>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kumimoji="1" lang="en-US" altLang="ja-JP" sz="1200" b="0" dirty="0" smtClean="0">
                          <a:latin typeface="ＭＳ Ｐゴシック" panose="020B0600070205080204" pitchFamily="50" charset="-128"/>
                          <a:ea typeface="ＭＳ Ｐゴシック" panose="020B0600070205080204" pitchFamily="50" charset="-128"/>
                        </a:rPr>
                        <a:t>【</a:t>
                      </a:r>
                      <a:r>
                        <a:rPr kumimoji="1" lang="ja-JP" altLang="en-US" sz="1200" b="0" dirty="0" smtClean="0">
                          <a:latin typeface="ＭＳ Ｐゴシック" panose="020B0600070205080204" pitchFamily="50" charset="-128"/>
                          <a:ea typeface="ＭＳ Ｐゴシック" panose="020B0600070205080204" pitchFamily="50" charset="-128"/>
                        </a:rPr>
                        <a:t>第</a:t>
                      </a:r>
                      <a:r>
                        <a:rPr kumimoji="1" lang="en-US" altLang="ja-JP" sz="1200" b="0" dirty="0" smtClean="0">
                          <a:latin typeface="ＭＳ Ｐゴシック" panose="020B0600070205080204" pitchFamily="50" charset="-128"/>
                          <a:ea typeface="ＭＳ Ｐゴシック" panose="020B0600070205080204" pitchFamily="50" charset="-128"/>
                        </a:rPr>
                        <a:t>21</a:t>
                      </a:r>
                      <a:r>
                        <a:rPr kumimoji="1" lang="ja-JP" altLang="en-US" sz="1200" b="0" dirty="0" smtClean="0">
                          <a:latin typeface="ＭＳ Ｐゴシック" panose="020B0600070205080204" pitchFamily="50" charset="-128"/>
                          <a:ea typeface="ＭＳ Ｐゴシック" panose="020B0600070205080204" pitchFamily="50" charset="-128"/>
                        </a:rPr>
                        <a:t>条</a:t>
                      </a:r>
                      <a:r>
                        <a:rPr kumimoji="1" lang="en-US" altLang="ja-JP" sz="1200" b="0" dirty="0" smtClean="0">
                          <a:latin typeface="ＭＳ Ｐゴシック" panose="020B0600070205080204" pitchFamily="50" charset="-128"/>
                          <a:ea typeface="ＭＳ Ｐゴシック" panose="020B0600070205080204" pitchFamily="50" charset="-128"/>
                        </a:rPr>
                        <a:t>】</a:t>
                      </a:r>
                      <a:r>
                        <a:rPr kumimoji="1" lang="ja-JP" altLang="en-US" sz="1200" b="0" dirty="0" smtClean="0">
                          <a:latin typeface="ＭＳ Ｐゴシック" panose="020B0600070205080204" pitchFamily="50" charset="-128"/>
                          <a:ea typeface="ＭＳ Ｐゴシック" panose="020B0600070205080204" pitchFamily="50" charset="-128"/>
                        </a:rPr>
                        <a:t>養子縁組をよい形にできる</a:t>
                      </a:r>
                      <a:endParaRPr kumimoji="1" lang="ja-JP" altLang="en-US" sz="1200" b="0" dirty="0">
                        <a:latin typeface="ＭＳ Ｐゴシック" panose="020B0600070205080204" pitchFamily="50" charset="-128"/>
                        <a:ea typeface="ＭＳ Ｐゴシック" panose="020B0600070205080204" pitchFamily="50" charset="-128"/>
                      </a:endParaRPr>
                    </a:p>
                  </a:txBody>
                  <a:tcPr anchor="ctr">
                    <a:lnL w="12700" cap="flat" cmpd="sng" algn="ctr">
                      <a:solidFill>
                        <a:schemeClr val="accent5"/>
                      </a:solidFill>
                      <a:prstDash val="solid"/>
                      <a:round/>
                      <a:headEnd type="none" w="med" len="med"/>
                      <a:tailEnd type="none" w="med" len="med"/>
                    </a:lnL>
                    <a:lnR w="12700" cap="flat" cmpd="sng" algn="ctr">
                      <a:solidFill>
                        <a:schemeClr val="accent5"/>
                      </a:solidFill>
                      <a:prstDash val="solid"/>
                      <a:round/>
                      <a:headEnd type="none" w="med" len="med"/>
                      <a:tailEnd type="none" w="med" len="med"/>
                    </a:lnR>
                    <a:lnT w="12700" cap="flat" cmpd="sng" algn="ctr">
                      <a:solidFill>
                        <a:schemeClr val="accent5"/>
                      </a:solidFill>
                      <a:prstDash val="solid"/>
                      <a:round/>
                      <a:headEnd type="none" w="med" len="med"/>
                      <a:tailEnd type="none" w="med" len="med"/>
                    </a:lnT>
                    <a:lnB w="12700" cap="flat" cmpd="sng" algn="ctr">
                      <a:solidFill>
                        <a:schemeClr val="accent5"/>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kumimoji="1" lang="en-US" altLang="ja-JP" sz="1200" b="0" dirty="0" smtClean="0">
                          <a:latin typeface="ＭＳ Ｐゴシック" panose="020B0600070205080204" pitchFamily="50" charset="-128"/>
                          <a:ea typeface="ＭＳ Ｐゴシック" panose="020B0600070205080204" pitchFamily="50" charset="-128"/>
                        </a:rPr>
                        <a:t>【</a:t>
                      </a:r>
                      <a:r>
                        <a:rPr kumimoji="1" lang="ja-JP" altLang="en-US" sz="1200" b="0" dirty="0" smtClean="0">
                          <a:latin typeface="ＭＳ Ｐゴシック" panose="020B0600070205080204" pitchFamily="50" charset="-128"/>
                          <a:ea typeface="ＭＳ Ｐゴシック" panose="020B0600070205080204" pitchFamily="50" charset="-128"/>
                        </a:rPr>
                        <a:t>第</a:t>
                      </a:r>
                      <a:r>
                        <a:rPr kumimoji="1" lang="en-US" altLang="ja-JP" sz="1200" b="0" dirty="0" smtClean="0">
                          <a:latin typeface="ＭＳ Ｐゴシック" panose="020B0600070205080204" pitchFamily="50" charset="-128"/>
                          <a:ea typeface="ＭＳ Ｐゴシック" panose="020B0600070205080204" pitchFamily="50" charset="-128"/>
                        </a:rPr>
                        <a:t>36</a:t>
                      </a:r>
                      <a:r>
                        <a:rPr kumimoji="1" lang="ja-JP" altLang="en-US" sz="1200" b="0" dirty="0" smtClean="0">
                          <a:latin typeface="ＭＳ Ｐゴシック" panose="020B0600070205080204" pitchFamily="50" charset="-128"/>
                          <a:ea typeface="ＭＳ Ｐゴシック" panose="020B0600070205080204" pitchFamily="50" charset="-128"/>
                        </a:rPr>
                        <a:t>条</a:t>
                      </a:r>
                      <a:r>
                        <a:rPr kumimoji="1" lang="en-US" altLang="ja-JP" sz="1200" b="0" dirty="0" smtClean="0">
                          <a:latin typeface="ＭＳ Ｐゴシック" panose="020B0600070205080204" pitchFamily="50" charset="-128"/>
                          <a:ea typeface="ＭＳ Ｐゴシック" panose="020B0600070205080204" pitchFamily="50" charset="-128"/>
                        </a:rPr>
                        <a:t>】</a:t>
                      </a:r>
                      <a:r>
                        <a:rPr kumimoji="1" lang="ja-JP" altLang="en-US" sz="1200" b="0" dirty="0" smtClean="0">
                          <a:latin typeface="ＭＳ Ｐゴシック" panose="020B0600070205080204" pitchFamily="50" charset="-128"/>
                          <a:ea typeface="ＭＳ Ｐゴシック" panose="020B0600070205080204" pitchFamily="50" charset="-128"/>
                        </a:rPr>
                        <a:t>あらゆる悪用から守られる</a:t>
                      </a:r>
                      <a:endParaRPr kumimoji="1" lang="ja-JP" altLang="en-US" sz="1200" b="0" dirty="0">
                        <a:latin typeface="ＭＳ Ｐゴシック" panose="020B0600070205080204" pitchFamily="50" charset="-128"/>
                        <a:ea typeface="ＭＳ Ｐゴシック" panose="020B0600070205080204" pitchFamily="50" charset="-128"/>
                      </a:endParaRPr>
                    </a:p>
                  </a:txBody>
                  <a:tcPr anchor="ctr">
                    <a:lnL w="12700" cap="flat" cmpd="sng" algn="ctr">
                      <a:solidFill>
                        <a:schemeClr val="accent5"/>
                      </a:solidFill>
                      <a:prstDash val="solid"/>
                      <a:round/>
                      <a:headEnd type="none" w="med" len="med"/>
                      <a:tailEnd type="none" w="med" len="med"/>
                    </a:lnL>
                    <a:lnR w="19050" cap="flat" cmpd="sng" algn="ctr">
                      <a:solidFill>
                        <a:schemeClr val="accent5"/>
                      </a:solidFill>
                      <a:prstDash val="solid"/>
                      <a:round/>
                      <a:headEnd type="none" w="med" len="med"/>
                      <a:tailEnd type="none" w="med" len="med"/>
                    </a:lnR>
                    <a:lnT w="12700" cap="flat" cmpd="sng" algn="ctr">
                      <a:solidFill>
                        <a:schemeClr val="accent5"/>
                      </a:solidFill>
                      <a:prstDash val="solid"/>
                      <a:round/>
                      <a:headEnd type="none" w="med" len="med"/>
                      <a:tailEnd type="none" w="med" len="med"/>
                    </a:lnT>
                    <a:lnB w="12700" cap="flat" cmpd="sng" algn="ctr">
                      <a:solidFill>
                        <a:schemeClr val="accent5"/>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4092343909"/>
                  </a:ext>
                </a:extLst>
              </a:tr>
              <a:tr h="392367">
                <a:tc>
                  <a:txBody>
                    <a:bodyPr/>
                    <a:lstStyle/>
                    <a:p>
                      <a:r>
                        <a:rPr kumimoji="1" lang="en-US" altLang="ja-JP" sz="1200" b="0" dirty="0" smtClean="0">
                          <a:latin typeface="ＭＳ Ｐゴシック" panose="020B0600070205080204" pitchFamily="50" charset="-128"/>
                          <a:ea typeface="ＭＳ Ｐゴシック" panose="020B0600070205080204" pitchFamily="50" charset="-128"/>
                        </a:rPr>
                        <a:t>【</a:t>
                      </a:r>
                      <a:r>
                        <a:rPr kumimoji="1" lang="ja-JP" altLang="en-US" sz="1200" b="0" dirty="0" smtClean="0">
                          <a:latin typeface="ＭＳ Ｐゴシック" panose="020B0600070205080204" pitchFamily="50" charset="-128"/>
                          <a:ea typeface="ＭＳ Ｐゴシック" panose="020B0600070205080204" pitchFamily="50" charset="-128"/>
                        </a:rPr>
                        <a:t>第７条</a:t>
                      </a:r>
                      <a:r>
                        <a:rPr kumimoji="1" lang="en-US" altLang="ja-JP" sz="1200" b="0" dirty="0" smtClean="0">
                          <a:latin typeface="ＭＳ Ｐゴシック" panose="020B0600070205080204" pitchFamily="50" charset="-128"/>
                          <a:ea typeface="ＭＳ Ｐゴシック" panose="020B0600070205080204" pitchFamily="50" charset="-128"/>
                        </a:rPr>
                        <a:t>】</a:t>
                      </a:r>
                      <a:r>
                        <a:rPr kumimoji="1" lang="ja-JP" altLang="en-US" sz="1200" b="0" dirty="0" smtClean="0">
                          <a:latin typeface="ＭＳ Ｐゴシック" panose="020B0600070205080204" pitchFamily="50" charset="-128"/>
                          <a:ea typeface="ＭＳ Ｐゴシック" panose="020B0600070205080204" pitchFamily="50" charset="-128"/>
                        </a:rPr>
                        <a:t>名前と国籍を持てる</a:t>
                      </a:r>
                      <a:endParaRPr kumimoji="1" lang="ja-JP" altLang="en-US" sz="1200" b="0" dirty="0">
                        <a:latin typeface="ＭＳ Ｐゴシック" panose="020B0600070205080204" pitchFamily="50" charset="-128"/>
                        <a:ea typeface="ＭＳ Ｐゴシック" panose="020B0600070205080204" pitchFamily="50" charset="-128"/>
                      </a:endParaRPr>
                    </a:p>
                  </a:txBody>
                  <a:tcPr anchor="ctr">
                    <a:lnL w="19050" cap="flat" cmpd="sng" algn="ctr">
                      <a:solidFill>
                        <a:schemeClr val="accent5"/>
                      </a:solidFill>
                      <a:prstDash val="solid"/>
                      <a:round/>
                      <a:headEnd type="none" w="med" len="med"/>
                      <a:tailEnd type="none" w="med" len="med"/>
                    </a:lnL>
                    <a:lnR w="12700" cap="flat" cmpd="sng" algn="ctr">
                      <a:solidFill>
                        <a:schemeClr val="accent5"/>
                      </a:solidFill>
                      <a:prstDash val="solid"/>
                      <a:round/>
                      <a:headEnd type="none" w="med" len="med"/>
                      <a:tailEnd type="none" w="med" len="med"/>
                    </a:lnR>
                    <a:lnT w="12700" cap="flat" cmpd="sng" algn="ctr">
                      <a:solidFill>
                        <a:schemeClr val="accent5"/>
                      </a:solidFill>
                      <a:prstDash val="solid"/>
                      <a:round/>
                      <a:headEnd type="none" w="med" len="med"/>
                      <a:tailEnd type="none" w="med" len="med"/>
                    </a:lnT>
                    <a:lnB w="12700" cap="flat" cmpd="sng" algn="ctr">
                      <a:solidFill>
                        <a:schemeClr val="accent5"/>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kumimoji="1" lang="en-US" altLang="ja-JP" sz="1200" b="0" dirty="0" smtClean="0">
                          <a:latin typeface="ＭＳ Ｐゴシック" panose="020B0600070205080204" pitchFamily="50" charset="-128"/>
                          <a:ea typeface="ＭＳ Ｐゴシック" panose="020B0600070205080204" pitchFamily="50" charset="-128"/>
                        </a:rPr>
                        <a:t>【</a:t>
                      </a:r>
                      <a:r>
                        <a:rPr kumimoji="1" lang="ja-JP" altLang="en-US" sz="1200" b="0" dirty="0" smtClean="0">
                          <a:latin typeface="ＭＳ Ｐゴシック" panose="020B0600070205080204" pitchFamily="50" charset="-128"/>
                          <a:ea typeface="ＭＳ Ｐゴシック" panose="020B0600070205080204" pitchFamily="50" charset="-128"/>
                        </a:rPr>
                        <a:t>第</a:t>
                      </a:r>
                      <a:r>
                        <a:rPr kumimoji="1" lang="en-US" altLang="ja-JP" sz="1200" b="0" dirty="0" smtClean="0">
                          <a:latin typeface="ＭＳ Ｐゴシック" panose="020B0600070205080204" pitchFamily="50" charset="-128"/>
                          <a:ea typeface="ＭＳ Ｐゴシック" panose="020B0600070205080204" pitchFamily="50" charset="-128"/>
                        </a:rPr>
                        <a:t>22</a:t>
                      </a:r>
                      <a:r>
                        <a:rPr kumimoji="1" lang="ja-JP" altLang="en-US" sz="1200" b="0" dirty="0" smtClean="0">
                          <a:latin typeface="ＭＳ Ｐゴシック" panose="020B0600070205080204" pitchFamily="50" charset="-128"/>
                          <a:ea typeface="ＭＳ Ｐゴシック" panose="020B0600070205080204" pitchFamily="50" charset="-128"/>
                        </a:rPr>
                        <a:t>条</a:t>
                      </a:r>
                      <a:r>
                        <a:rPr kumimoji="1" lang="en-US" altLang="ja-JP" sz="1200" b="0" dirty="0" smtClean="0">
                          <a:latin typeface="ＭＳ Ｐゴシック" panose="020B0600070205080204" pitchFamily="50" charset="-128"/>
                          <a:ea typeface="ＭＳ Ｐゴシック" panose="020B0600070205080204" pitchFamily="50" charset="-128"/>
                        </a:rPr>
                        <a:t>】</a:t>
                      </a:r>
                      <a:r>
                        <a:rPr kumimoji="1" lang="ja-JP" altLang="en-US" sz="1200" b="0" dirty="0" smtClean="0">
                          <a:latin typeface="ＭＳ Ｐゴシック" panose="020B0600070205080204" pitchFamily="50" charset="-128"/>
                          <a:ea typeface="ＭＳ Ｐゴシック" panose="020B0600070205080204" pitchFamily="50" charset="-128"/>
                        </a:rPr>
                        <a:t>難民の子どもは守られる</a:t>
                      </a:r>
                      <a:endParaRPr kumimoji="1" lang="ja-JP" altLang="en-US" sz="1200" b="0" dirty="0">
                        <a:latin typeface="ＭＳ Ｐゴシック" panose="020B0600070205080204" pitchFamily="50" charset="-128"/>
                        <a:ea typeface="ＭＳ Ｐゴシック" panose="020B0600070205080204" pitchFamily="50" charset="-128"/>
                      </a:endParaRPr>
                    </a:p>
                  </a:txBody>
                  <a:tcPr anchor="ctr">
                    <a:lnL w="12700" cap="flat" cmpd="sng" algn="ctr">
                      <a:solidFill>
                        <a:schemeClr val="accent5"/>
                      </a:solidFill>
                      <a:prstDash val="solid"/>
                      <a:round/>
                      <a:headEnd type="none" w="med" len="med"/>
                      <a:tailEnd type="none" w="med" len="med"/>
                    </a:lnL>
                    <a:lnR w="12700" cap="flat" cmpd="sng" algn="ctr">
                      <a:solidFill>
                        <a:schemeClr val="accent5"/>
                      </a:solidFill>
                      <a:prstDash val="solid"/>
                      <a:round/>
                      <a:headEnd type="none" w="med" len="med"/>
                      <a:tailEnd type="none" w="med" len="med"/>
                    </a:lnR>
                    <a:lnT w="12700" cap="flat" cmpd="sng" algn="ctr">
                      <a:solidFill>
                        <a:schemeClr val="accent5"/>
                      </a:solidFill>
                      <a:prstDash val="solid"/>
                      <a:round/>
                      <a:headEnd type="none" w="med" len="med"/>
                      <a:tailEnd type="none" w="med" len="med"/>
                    </a:lnT>
                    <a:lnB w="12700" cap="flat" cmpd="sng" algn="ctr">
                      <a:solidFill>
                        <a:schemeClr val="accent5"/>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kumimoji="1" lang="en-US" altLang="ja-JP" sz="1200" b="0" dirty="0" smtClean="0">
                          <a:latin typeface="ＭＳ Ｐゴシック" panose="020B0600070205080204" pitchFamily="50" charset="-128"/>
                          <a:ea typeface="ＭＳ Ｐゴシック" panose="020B0600070205080204" pitchFamily="50" charset="-128"/>
                        </a:rPr>
                        <a:t>【</a:t>
                      </a:r>
                      <a:r>
                        <a:rPr kumimoji="1" lang="ja-JP" altLang="en-US" sz="1200" b="0" dirty="0" smtClean="0">
                          <a:latin typeface="ＭＳ Ｐゴシック" panose="020B0600070205080204" pitchFamily="50" charset="-128"/>
                          <a:ea typeface="ＭＳ Ｐゴシック" panose="020B0600070205080204" pitchFamily="50" charset="-128"/>
                        </a:rPr>
                        <a:t>第</a:t>
                      </a:r>
                      <a:r>
                        <a:rPr kumimoji="1" lang="en-US" altLang="ja-JP" sz="1200" b="0" dirty="0" smtClean="0">
                          <a:latin typeface="ＭＳ Ｐゴシック" panose="020B0600070205080204" pitchFamily="50" charset="-128"/>
                          <a:ea typeface="ＭＳ Ｐゴシック" panose="020B0600070205080204" pitchFamily="50" charset="-128"/>
                        </a:rPr>
                        <a:t>37</a:t>
                      </a:r>
                      <a:r>
                        <a:rPr kumimoji="1" lang="ja-JP" altLang="en-US" sz="1200" b="0" dirty="0" smtClean="0">
                          <a:latin typeface="ＭＳ Ｐゴシック" panose="020B0600070205080204" pitchFamily="50" charset="-128"/>
                          <a:ea typeface="ＭＳ Ｐゴシック" panose="020B0600070205080204" pitchFamily="50" charset="-128"/>
                        </a:rPr>
                        <a:t>条</a:t>
                      </a:r>
                      <a:r>
                        <a:rPr kumimoji="1" lang="en-US" altLang="ja-JP" sz="1200" b="0" dirty="0" smtClean="0">
                          <a:latin typeface="ＭＳ Ｐゴシック" panose="020B0600070205080204" pitchFamily="50" charset="-128"/>
                          <a:ea typeface="ＭＳ Ｐゴシック" panose="020B0600070205080204" pitchFamily="50" charset="-128"/>
                        </a:rPr>
                        <a:t>】</a:t>
                      </a:r>
                      <a:r>
                        <a:rPr kumimoji="1" lang="ja-JP" altLang="en-US" sz="1200" b="0" dirty="0" smtClean="0">
                          <a:latin typeface="ＭＳ Ｐゴシック" panose="020B0600070205080204" pitchFamily="50" charset="-128"/>
                          <a:ea typeface="ＭＳ Ｐゴシック" panose="020B0600070205080204" pitchFamily="50" charset="-128"/>
                        </a:rPr>
                        <a:t>自由を奪う時も子どもらしく</a:t>
                      </a:r>
                      <a:endParaRPr kumimoji="1" lang="ja-JP" altLang="en-US" sz="1200" b="0" dirty="0">
                        <a:latin typeface="ＭＳ Ｐゴシック" panose="020B0600070205080204" pitchFamily="50" charset="-128"/>
                        <a:ea typeface="ＭＳ Ｐゴシック" panose="020B0600070205080204" pitchFamily="50" charset="-128"/>
                      </a:endParaRPr>
                    </a:p>
                  </a:txBody>
                  <a:tcPr anchor="ctr">
                    <a:lnL w="12700" cap="flat" cmpd="sng" algn="ctr">
                      <a:solidFill>
                        <a:schemeClr val="accent5"/>
                      </a:solidFill>
                      <a:prstDash val="solid"/>
                      <a:round/>
                      <a:headEnd type="none" w="med" len="med"/>
                      <a:tailEnd type="none" w="med" len="med"/>
                    </a:lnL>
                    <a:lnR w="19050" cap="flat" cmpd="sng" algn="ctr">
                      <a:solidFill>
                        <a:schemeClr val="accent5"/>
                      </a:solidFill>
                      <a:prstDash val="solid"/>
                      <a:round/>
                      <a:headEnd type="none" w="med" len="med"/>
                      <a:tailEnd type="none" w="med" len="med"/>
                    </a:lnR>
                    <a:lnT w="12700" cap="flat" cmpd="sng" algn="ctr">
                      <a:solidFill>
                        <a:schemeClr val="accent5"/>
                      </a:solidFill>
                      <a:prstDash val="solid"/>
                      <a:round/>
                      <a:headEnd type="none" w="med" len="med"/>
                      <a:tailEnd type="none" w="med" len="med"/>
                    </a:lnT>
                    <a:lnB w="12700" cap="flat" cmpd="sng" algn="ctr">
                      <a:solidFill>
                        <a:schemeClr val="accent5"/>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323738716"/>
                  </a:ext>
                </a:extLst>
              </a:tr>
              <a:tr h="392367">
                <a:tc>
                  <a:txBody>
                    <a:bodyPr/>
                    <a:lstStyle/>
                    <a:p>
                      <a:r>
                        <a:rPr kumimoji="1" lang="en-US" altLang="ja-JP" sz="1200" b="0" dirty="0" smtClean="0">
                          <a:latin typeface="ＭＳ Ｐゴシック" panose="020B0600070205080204" pitchFamily="50" charset="-128"/>
                          <a:ea typeface="ＭＳ Ｐゴシック" panose="020B0600070205080204" pitchFamily="50" charset="-128"/>
                        </a:rPr>
                        <a:t>【</a:t>
                      </a:r>
                      <a:r>
                        <a:rPr kumimoji="1" lang="ja-JP" altLang="en-US" sz="1200" b="0" dirty="0" smtClean="0">
                          <a:latin typeface="ＭＳ Ｐゴシック" panose="020B0600070205080204" pitchFamily="50" charset="-128"/>
                          <a:ea typeface="ＭＳ Ｐゴシック" panose="020B0600070205080204" pitchFamily="50" charset="-128"/>
                        </a:rPr>
                        <a:t>第８条</a:t>
                      </a:r>
                      <a:r>
                        <a:rPr kumimoji="1" lang="en-US" altLang="ja-JP" sz="1200" b="0" dirty="0" smtClean="0">
                          <a:latin typeface="ＭＳ Ｐゴシック" panose="020B0600070205080204" pitchFamily="50" charset="-128"/>
                          <a:ea typeface="ＭＳ Ｐゴシック" panose="020B0600070205080204" pitchFamily="50" charset="-128"/>
                        </a:rPr>
                        <a:t>】</a:t>
                      </a:r>
                      <a:r>
                        <a:rPr kumimoji="1" lang="ja-JP" altLang="en-US" sz="1200" b="0" dirty="0" smtClean="0">
                          <a:latin typeface="ＭＳ Ｐゴシック" panose="020B0600070205080204" pitchFamily="50" charset="-128"/>
                          <a:ea typeface="ＭＳ Ｐゴシック" panose="020B0600070205080204" pitchFamily="50" charset="-128"/>
                        </a:rPr>
                        <a:t>国籍や名前などは大切にされる</a:t>
                      </a:r>
                      <a:endParaRPr kumimoji="1" lang="ja-JP" altLang="en-US" sz="1200" b="0" dirty="0">
                        <a:latin typeface="ＭＳ Ｐゴシック" panose="020B0600070205080204" pitchFamily="50" charset="-128"/>
                        <a:ea typeface="ＭＳ Ｐゴシック" panose="020B0600070205080204" pitchFamily="50" charset="-128"/>
                      </a:endParaRPr>
                    </a:p>
                  </a:txBody>
                  <a:tcPr anchor="ctr">
                    <a:lnL w="19050" cap="flat" cmpd="sng" algn="ctr">
                      <a:solidFill>
                        <a:schemeClr val="accent5"/>
                      </a:solidFill>
                      <a:prstDash val="solid"/>
                      <a:round/>
                      <a:headEnd type="none" w="med" len="med"/>
                      <a:tailEnd type="none" w="med" len="med"/>
                    </a:lnL>
                    <a:lnR w="12700" cap="flat" cmpd="sng" algn="ctr">
                      <a:solidFill>
                        <a:schemeClr val="accent5"/>
                      </a:solidFill>
                      <a:prstDash val="solid"/>
                      <a:round/>
                      <a:headEnd type="none" w="med" len="med"/>
                      <a:tailEnd type="none" w="med" len="med"/>
                    </a:lnR>
                    <a:lnT w="12700" cap="flat" cmpd="sng" algn="ctr">
                      <a:solidFill>
                        <a:schemeClr val="accent5"/>
                      </a:solidFill>
                      <a:prstDash val="solid"/>
                      <a:round/>
                      <a:headEnd type="none" w="med" len="med"/>
                      <a:tailEnd type="none" w="med" len="med"/>
                    </a:lnT>
                    <a:lnB w="12700" cap="flat" cmpd="sng" algn="ctr">
                      <a:solidFill>
                        <a:schemeClr val="accent5"/>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kumimoji="1" lang="en-US" altLang="ja-JP" sz="1200" b="0" spc="-210" baseline="0" dirty="0" smtClean="0">
                          <a:latin typeface="ＭＳ Ｐゴシック" panose="020B0600070205080204" pitchFamily="50" charset="-128"/>
                          <a:ea typeface="ＭＳ Ｐゴシック" panose="020B0600070205080204" pitchFamily="50" charset="-128"/>
                        </a:rPr>
                        <a:t>【</a:t>
                      </a:r>
                      <a:r>
                        <a:rPr kumimoji="1" lang="ja-JP" altLang="en-US" sz="1200" b="0" spc="-210" baseline="0" dirty="0" smtClean="0">
                          <a:latin typeface="ＭＳ Ｐゴシック" panose="020B0600070205080204" pitchFamily="50" charset="-128"/>
                          <a:ea typeface="ＭＳ Ｐゴシック" panose="020B0600070205080204" pitchFamily="50" charset="-128"/>
                        </a:rPr>
                        <a:t>第</a:t>
                      </a:r>
                      <a:r>
                        <a:rPr kumimoji="1" lang="en-US" altLang="ja-JP" sz="1200" b="0" spc="-210" baseline="0" dirty="0" smtClean="0">
                          <a:latin typeface="ＭＳ Ｐゴシック" panose="020B0600070205080204" pitchFamily="50" charset="-128"/>
                          <a:ea typeface="ＭＳ Ｐゴシック" panose="020B0600070205080204" pitchFamily="50" charset="-128"/>
                        </a:rPr>
                        <a:t>23</a:t>
                      </a:r>
                      <a:r>
                        <a:rPr kumimoji="1" lang="ja-JP" altLang="en-US" sz="1200" b="0" spc="-210" baseline="0" dirty="0" smtClean="0">
                          <a:latin typeface="ＭＳ Ｐゴシック" panose="020B0600070205080204" pitchFamily="50" charset="-128"/>
                          <a:ea typeface="ＭＳ Ｐゴシック" panose="020B0600070205080204" pitchFamily="50" charset="-128"/>
                        </a:rPr>
                        <a:t>条</a:t>
                      </a:r>
                      <a:r>
                        <a:rPr kumimoji="1" lang="en-US" altLang="ja-JP" sz="1200" b="0" spc="-210" baseline="0" dirty="0" smtClean="0">
                          <a:latin typeface="ＭＳ Ｐゴシック" panose="020B0600070205080204" pitchFamily="50" charset="-128"/>
                          <a:ea typeface="ＭＳ Ｐゴシック" panose="020B0600070205080204" pitchFamily="50" charset="-128"/>
                        </a:rPr>
                        <a:t>】</a:t>
                      </a:r>
                      <a:r>
                        <a:rPr kumimoji="1" lang="ja-JP" altLang="en-US" sz="1200" b="0" spc="-210" baseline="0" dirty="0" smtClean="0">
                          <a:latin typeface="ＭＳ Ｐゴシック" panose="020B0600070205080204" pitchFamily="50" charset="-128"/>
                          <a:ea typeface="ＭＳ Ｐゴシック" panose="020B0600070205080204" pitchFamily="50" charset="-128"/>
                        </a:rPr>
                        <a:t>障がいのある子どもの成長は保障される</a:t>
                      </a:r>
                      <a:endParaRPr kumimoji="1" lang="ja-JP" altLang="en-US" sz="1200" b="0" spc="-210" baseline="0" dirty="0">
                        <a:latin typeface="ＭＳ Ｐゴシック" panose="020B0600070205080204" pitchFamily="50" charset="-128"/>
                        <a:ea typeface="ＭＳ Ｐゴシック" panose="020B0600070205080204" pitchFamily="50" charset="-128"/>
                      </a:endParaRPr>
                    </a:p>
                  </a:txBody>
                  <a:tcPr anchor="ctr">
                    <a:lnL w="12700" cap="flat" cmpd="sng" algn="ctr">
                      <a:solidFill>
                        <a:schemeClr val="accent5"/>
                      </a:solidFill>
                      <a:prstDash val="solid"/>
                      <a:round/>
                      <a:headEnd type="none" w="med" len="med"/>
                      <a:tailEnd type="none" w="med" len="med"/>
                    </a:lnL>
                    <a:lnR w="12700" cap="flat" cmpd="sng" algn="ctr">
                      <a:solidFill>
                        <a:schemeClr val="accent5"/>
                      </a:solidFill>
                      <a:prstDash val="solid"/>
                      <a:round/>
                      <a:headEnd type="none" w="med" len="med"/>
                      <a:tailEnd type="none" w="med" len="med"/>
                    </a:lnR>
                    <a:lnT w="12700" cap="flat" cmpd="sng" algn="ctr">
                      <a:solidFill>
                        <a:schemeClr val="accent5"/>
                      </a:solidFill>
                      <a:prstDash val="solid"/>
                      <a:round/>
                      <a:headEnd type="none" w="med" len="med"/>
                      <a:tailEnd type="none" w="med" len="med"/>
                    </a:lnT>
                    <a:lnB w="12700" cap="flat" cmpd="sng" algn="ctr">
                      <a:solidFill>
                        <a:schemeClr val="accent5"/>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kumimoji="1" lang="en-US" altLang="ja-JP" sz="1200" b="0" dirty="0" smtClean="0">
                          <a:latin typeface="ＭＳ Ｐゴシック" panose="020B0600070205080204" pitchFamily="50" charset="-128"/>
                          <a:ea typeface="ＭＳ Ｐゴシック" panose="020B0600070205080204" pitchFamily="50" charset="-128"/>
                        </a:rPr>
                        <a:t>【</a:t>
                      </a:r>
                      <a:r>
                        <a:rPr kumimoji="1" lang="ja-JP" altLang="en-US" sz="1200" b="0" dirty="0" smtClean="0">
                          <a:latin typeface="ＭＳ Ｐゴシック" panose="020B0600070205080204" pitchFamily="50" charset="-128"/>
                          <a:ea typeface="ＭＳ Ｐゴシック" panose="020B0600070205080204" pitchFamily="50" charset="-128"/>
                        </a:rPr>
                        <a:t>第</a:t>
                      </a:r>
                      <a:r>
                        <a:rPr kumimoji="1" lang="en-US" altLang="ja-JP" sz="1200" b="0" dirty="0" smtClean="0">
                          <a:latin typeface="ＭＳ Ｐゴシック" panose="020B0600070205080204" pitchFamily="50" charset="-128"/>
                          <a:ea typeface="ＭＳ Ｐゴシック" panose="020B0600070205080204" pitchFamily="50" charset="-128"/>
                        </a:rPr>
                        <a:t>38</a:t>
                      </a:r>
                      <a:r>
                        <a:rPr kumimoji="1" lang="ja-JP" altLang="en-US" sz="1200" b="0" dirty="0" smtClean="0">
                          <a:latin typeface="ＭＳ Ｐゴシック" panose="020B0600070205080204" pitchFamily="50" charset="-128"/>
                          <a:ea typeface="ＭＳ Ｐゴシック" panose="020B0600070205080204" pitchFamily="50" charset="-128"/>
                        </a:rPr>
                        <a:t>条</a:t>
                      </a:r>
                      <a:r>
                        <a:rPr kumimoji="1" lang="en-US" altLang="ja-JP" sz="1200" b="0" dirty="0" smtClean="0">
                          <a:latin typeface="ＭＳ Ｐゴシック" panose="020B0600070205080204" pitchFamily="50" charset="-128"/>
                          <a:ea typeface="ＭＳ Ｐゴシック" panose="020B0600070205080204" pitchFamily="50" charset="-128"/>
                        </a:rPr>
                        <a:t>】</a:t>
                      </a:r>
                      <a:r>
                        <a:rPr kumimoji="1" lang="ja-JP" altLang="en-US" sz="1200" b="0" dirty="0" smtClean="0">
                          <a:latin typeface="ＭＳ Ｐゴシック" panose="020B0600070205080204" pitchFamily="50" charset="-128"/>
                          <a:ea typeface="ＭＳ Ｐゴシック" panose="020B0600070205080204" pitchFamily="50" charset="-128"/>
                        </a:rPr>
                        <a:t>戦争から守られる</a:t>
                      </a:r>
                      <a:endParaRPr kumimoji="1" lang="ja-JP" altLang="en-US" sz="1200" b="0" dirty="0">
                        <a:latin typeface="ＭＳ Ｐゴシック" panose="020B0600070205080204" pitchFamily="50" charset="-128"/>
                        <a:ea typeface="ＭＳ Ｐゴシック" panose="020B0600070205080204" pitchFamily="50" charset="-128"/>
                      </a:endParaRPr>
                    </a:p>
                  </a:txBody>
                  <a:tcPr anchor="ctr">
                    <a:lnL w="12700" cap="flat" cmpd="sng" algn="ctr">
                      <a:solidFill>
                        <a:schemeClr val="accent5"/>
                      </a:solidFill>
                      <a:prstDash val="solid"/>
                      <a:round/>
                      <a:headEnd type="none" w="med" len="med"/>
                      <a:tailEnd type="none" w="med" len="med"/>
                    </a:lnL>
                    <a:lnR w="19050" cap="flat" cmpd="sng" algn="ctr">
                      <a:solidFill>
                        <a:schemeClr val="accent5"/>
                      </a:solidFill>
                      <a:prstDash val="solid"/>
                      <a:round/>
                      <a:headEnd type="none" w="med" len="med"/>
                      <a:tailEnd type="none" w="med" len="med"/>
                    </a:lnR>
                    <a:lnT w="12700" cap="flat" cmpd="sng" algn="ctr">
                      <a:solidFill>
                        <a:schemeClr val="accent5"/>
                      </a:solidFill>
                      <a:prstDash val="solid"/>
                      <a:round/>
                      <a:headEnd type="none" w="med" len="med"/>
                      <a:tailEnd type="none" w="med" len="med"/>
                    </a:lnT>
                    <a:lnB w="12700" cap="flat" cmpd="sng" algn="ctr">
                      <a:solidFill>
                        <a:schemeClr val="accent5"/>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209248686"/>
                  </a:ext>
                </a:extLst>
              </a:tr>
              <a:tr h="392367">
                <a:tc>
                  <a:txBody>
                    <a:bodyPr/>
                    <a:lstStyle/>
                    <a:p>
                      <a:r>
                        <a:rPr kumimoji="1" lang="en-US" altLang="ja-JP" sz="1200" b="0" dirty="0" smtClean="0">
                          <a:latin typeface="ＭＳ Ｐゴシック" panose="020B0600070205080204" pitchFamily="50" charset="-128"/>
                          <a:ea typeface="ＭＳ Ｐゴシック" panose="020B0600070205080204" pitchFamily="50" charset="-128"/>
                        </a:rPr>
                        <a:t>【</a:t>
                      </a:r>
                      <a:r>
                        <a:rPr kumimoji="1" lang="ja-JP" altLang="en-US" sz="1200" b="0" dirty="0" smtClean="0">
                          <a:latin typeface="ＭＳ Ｐゴシック" panose="020B0600070205080204" pitchFamily="50" charset="-128"/>
                          <a:ea typeface="ＭＳ Ｐゴシック" panose="020B0600070205080204" pitchFamily="50" charset="-128"/>
                        </a:rPr>
                        <a:t>第９条</a:t>
                      </a:r>
                      <a:r>
                        <a:rPr kumimoji="1" lang="en-US" altLang="ja-JP" sz="1200" b="0" dirty="0" smtClean="0">
                          <a:latin typeface="ＭＳ Ｐゴシック" panose="020B0600070205080204" pitchFamily="50" charset="-128"/>
                          <a:ea typeface="ＭＳ Ｐゴシック" panose="020B0600070205080204" pitchFamily="50" charset="-128"/>
                        </a:rPr>
                        <a:t>】</a:t>
                      </a:r>
                      <a:r>
                        <a:rPr kumimoji="1" lang="ja-JP" altLang="en-US" sz="1200" b="0" dirty="0" smtClean="0">
                          <a:latin typeface="ＭＳ Ｐゴシック" panose="020B0600070205080204" pitchFamily="50" charset="-128"/>
                          <a:ea typeface="ＭＳ Ｐゴシック" panose="020B0600070205080204" pitchFamily="50" charset="-128"/>
                        </a:rPr>
                        <a:t>親から引き離されない</a:t>
                      </a:r>
                      <a:endParaRPr kumimoji="1" lang="ja-JP" altLang="en-US" sz="1200" b="0" dirty="0">
                        <a:latin typeface="ＭＳ Ｐゴシック" panose="020B0600070205080204" pitchFamily="50" charset="-128"/>
                        <a:ea typeface="ＭＳ Ｐゴシック" panose="020B0600070205080204" pitchFamily="50" charset="-128"/>
                      </a:endParaRPr>
                    </a:p>
                  </a:txBody>
                  <a:tcPr anchor="ctr">
                    <a:lnL w="19050" cap="flat" cmpd="sng" algn="ctr">
                      <a:solidFill>
                        <a:schemeClr val="accent5"/>
                      </a:solidFill>
                      <a:prstDash val="solid"/>
                      <a:round/>
                      <a:headEnd type="none" w="med" len="med"/>
                      <a:tailEnd type="none" w="med" len="med"/>
                    </a:lnL>
                    <a:lnR w="12700" cap="flat" cmpd="sng" algn="ctr">
                      <a:solidFill>
                        <a:schemeClr val="accent5"/>
                      </a:solidFill>
                      <a:prstDash val="solid"/>
                      <a:round/>
                      <a:headEnd type="none" w="med" len="med"/>
                      <a:tailEnd type="none" w="med" len="med"/>
                    </a:lnR>
                    <a:lnT w="12700" cap="flat" cmpd="sng" algn="ctr">
                      <a:solidFill>
                        <a:schemeClr val="accent5"/>
                      </a:solidFill>
                      <a:prstDash val="solid"/>
                      <a:round/>
                      <a:headEnd type="none" w="med" len="med"/>
                      <a:tailEnd type="none" w="med" len="med"/>
                    </a:lnT>
                    <a:lnB w="12700" cap="flat" cmpd="sng" algn="ctr">
                      <a:solidFill>
                        <a:schemeClr val="accent5"/>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kumimoji="1" lang="en-US" altLang="ja-JP" sz="1200" b="0" dirty="0" smtClean="0">
                          <a:latin typeface="ＭＳ Ｐゴシック" panose="020B0600070205080204" pitchFamily="50" charset="-128"/>
                          <a:ea typeface="ＭＳ Ｐゴシック" panose="020B0600070205080204" pitchFamily="50" charset="-128"/>
                        </a:rPr>
                        <a:t>【</a:t>
                      </a:r>
                      <a:r>
                        <a:rPr kumimoji="1" lang="ja-JP" altLang="en-US" sz="1200" b="0" dirty="0" smtClean="0">
                          <a:latin typeface="ＭＳ Ｐゴシック" panose="020B0600070205080204" pitchFamily="50" charset="-128"/>
                          <a:ea typeface="ＭＳ Ｐゴシック" panose="020B0600070205080204" pitchFamily="50" charset="-128"/>
                        </a:rPr>
                        <a:t>第</a:t>
                      </a:r>
                      <a:r>
                        <a:rPr kumimoji="1" lang="en-US" altLang="ja-JP" sz="1200" b="0" dirty="0" smtClean="0">
                          <a:latin typeface="ＭＳ Ｐゴシック" panose="020B0600070205080204" pitchFamily="50" charset="-128"/>
                          <a:ea typeface="ＭＳ Ｐゴシック" panose="020B0600070205080204" pitchFamily="50" charset="-128"/>
                        </a:rPr>
                        <a:t>24</a:t>
                      </a:r>
                      <a:r>
                        <a:rPr kumimoji="1" lang="ja-JP" altLang="en-US" sz="1200" b="0" dirty="0" smtClean="0">
                          <a:latin typeface="ＭＳ Ｐゴシック" panose="020B0600070205080204" pitchFamily="50" charset="-128"/>
                          <a:ea typeface="ＭＳ Ｐゴシック" panose="020B0600070205080204" pitchFamily="50" charset="-128"/>
                        </a:rPr>
                        <a:t>条</a:t>
                      </a:r>
                      <a:r>
                        <a:rPr kumimoji="1" lang="en-US" altLang="ja-JP" sz="1200" b="0" dirty="0" smtClean="0">
                          <a:latin typeface="ＭＳ Ｐゴシック" panose="020B0600070205080204" pitchFamily="50" charset="-128"/>
                          <a:ea typeface="ＭＳ Ｐゴシック" panose="020B0600070205080204" pitchFamily="50" charset="-128"/>
                        </a:rPr>
                        <a:t>】</a:t>
                      </a:r>
                      <a:r>
                        <a:rPr kumimoji="1" lang="ja-JP" altLang="en-US" sz="1200" b="0" dirty="0" smtClean="0">
                          <a:latin typeface="ＭＳ Ｐゴシック" panose="020B0600070205080204" pitchFamily="50" charset="-128"/>
                          <a:ea typeface="ＭＳ Ｐゴシック" panose="020B0600070205080204" pitchFamily="50" charset="-128"/>
                        </a:rPr>
                        <a:t>健康を保てる</a:t>
                      </a:r>
                      <a:endParaRPr kumimoji="1" lang="ja-JP" altLang="en-US" sz="1200" b="0" dirty="0">
                        <a:latin typeface="ＭＳ Ｐゴシック" panose="020B0600070205080204" pitchFamily="50" charset="-128"/>
                        <a:ea typeface="ＭＳ Ｐゴシック" panose="020B0600070205080204" pitchFamily="50" charset="-128"/>
                      </a:endParaRPr>
                    </a:p>
                  </a:txBody>
                  <a:tcPr anchor="ctr">
                    <a:lnL w="12700" cap="flat" cmpd="sng" algn="ctr">
                      <a:solidFill>
                        <a:schemeClr val="accent5"/>
                      </a:solidFill>
                      <a:prstDash val="solid"/>
                      <a:round/>
                      <a:headEnd type="none" w="med" len="med"/>
                      <a:tailEnd type="none" w="med" len="med"/>
                    </a:lnL>
                    <a:lnR w="12700" cap="flat" cmpd="sng" algn="ctr">
                      <a:solidFill>
                        <a:schemeClr val="accent5"/>
                      </a:solidFill>
                      <a:prstDash val="solid"/>
                      <a:round/>
                      <a:headEnd type="none" w="med" len="med"/>
                      <a:tailEnd type="none" w="med" len="med"/>
                    </a:lnR>
                    <a:lnT w="12700" cap="flat" cmpd="sng" algn="ctr">
                      <a:solidFill>
                        <a:schemeClr val="accent5"/>
                      </a:solidFill>
                      <a:prstDash val="solid"/>
                      <a:round/>
                      <a:headEnd type="none" w="med" len="med"/>
                      <a:tailEnd type="none" w="med" len="med"/>
                    </a:lnT>
                    <a:lnB w="12700" cap="flat" cmpd="sng" algn="ctr">
                      <a:solidFill>
                        <a:schemeClr val="accent5"/>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kumimoji="1" lang="en-US" altLang="ja-JP" sz="1200" b="0" dirty="0" smtClean="0">
                          <a:latin typeface="ＭＳ Ｐゴシック" panose="020B0600070205080204" pitchFamily="50" charset="-128"/>
                          <a:ea typeface="ＭＳ Ｐゴシック" panose="020B0600070205080204" pitchFamily="50" charset="-128"/>
                        </a:rPr>
                        <a:t>【</a:t>
                      </a:r>
                      <a:r>
                        <a:rPr kumimoji="1" lang="ja-JP" altLang="en-US" sz="1200" b="0" dirty="0" smtClean="0">
                          <a:latin typeface="ＭＳ Ｐゴシック" panose="020B0600070205080204" pitchFamily="50" charset="-128"/>
                          <a:ea typeface="ＭＳ Ｐゴシック" panose="020B0600070205080204" pitchFamily="50" charset="-128"/>
                        </a:rPr>
                        <a:t>第</a:t>
                      </a:r>
                      <a:r>
                        <a:rPr kumimoji="1" lang="en-US" altLang="ja-JP" sz="1200" b="0" dirty="0" smtClean="0">
                          <a:latin typeface="ＭＳ Ｐゴシック" panose="020B0600070205080204" pitchFamily="50" charset="-128"/>
                          <a:ea typeface="ＭＳ Ｐゴシック" panose="020B0600070205080204" pitchFamily="50" charset="-128"/>
                        </a:rPr>
                        <a:t>39</a:t>
                      </a:r>
                      <a:r>
                        <a:rPr kumimoji="1" lang="ja-JP" altLang="en-US" sz="1200" b="0" dirty="0" smtClean="0">
                          <a:latin typeface="ＭＳ Ｐゴシック" panose="020B0600070205080204" pitchFamily="50" charset="-128"/>
                          <a:ea typeface="ＭＳ Ｐゴシック" panose="020B0600070205080204" pitchFamily="50" charset="-128"/>
                        </a:rPr>
                        <a:t>条</a:t>
                      </a:r>
                      <a:r>
                        <a:rPr kumimoji="1" lang="en-US" altLang="ja-JP" sz="1200" b="0" dirty="0" smtClean="0">
                          <a:latin typeface="ＭＳ Ｐゴシック" panose="020B0600070205080204" pitchFamily="50" charset="-128"/>
                          <a:ea typeface="ＭＳ Ｐゴシック" panose="020B0600070205080204" pitchFamily="50" charset="-128"/>
                        </a:rPr>
                        <a:t>】</a:t>
                      </a:r>
                      <a:r>
                        <a:rPr kumimoji="1" lang="ja-JP" altLang="en-US" sz="1200" b="0" dirty="0" smtClean="0">
                          <a:latin typeface="ＭＳ Ｐゴシック" panose="020B0600070205080204" pitchFamily="50" charset="-128"/>
                          <a:ea typeface="ＭＳ Ｐゴシック" panose="020B0600070205080204" pitchFamily="50" charset="-128"/>
                        </a:rPr>
                        <a:t>被害から回復できる</a:t>
                      </a:r>
                      <a:endParaRPr kumimoji="1" lang="ja-JP" altLang="en-US" sz="1200" b="0" dirty="0">
                        <a:latin typeface="ＭＳ Ｐゴシック" panose="020B0600070205080204" pitchFamily="50" charset="-128"/>
                        <a:ea typeface="ＭＳ Ｐゴシック" panose="020B0600070205080204" pitchFamily="50" charset="-128"/>
                      </a:endParaRPr>
                    </a:p>
                  </a:txBody>
                  <a:tcPr anchor="ctr">
                    <a:lnL w="12700" cap="flat" cmpd="sng" algn="ctr">
                      <a:solidFill>
                        <a:schemeClr val="accent5"/>
                      </a:solidFill>
                      <a:prstDash val="solid"/>
                      <a:round/>
                      <a:headEnd type="none" w="med" len="med"/>
                      <a:tailEnd type="none" w="med" len="med"/>
                    </a:lnL>
                    <a:lnR w="19050" cap="flat" cmpd="sng" algn="ctr">
                      <a:solidFill>
                        <a:schemeClr val="accent5"/>
                      </a:solidFill>
                      <a:prstDash val="solid"/>
                      <a:round/>
                      <a:headEnd type="none" w="med" len="med"/>
                      <a:tailEnd type="none" w="med" len="med"/>
                    </a:lnR>
                    <a:lnT w="12700" cap="flat" cmpd="sng" algn="ctr">
                      <a:solidFill>
                        <a:schemeClr val="accent5"/>
                      </a:solidFill>
                      <a:prstDash val="solid"/>
                      <a:round/>
                      <a:headEnd type="none" w="med" len="med"/>
                      <a:tailEnd type="none" w="med" len="med"/>
                    </a:lnT>
                    <a:lnB w="12700" cap="flat" cmpd="sng" algn="ctr">
                      <a:solidFill>
                        <a:schemeClr val="accent5"/>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776230424"/>
                  </a:ext>
                </a:extLst>
              </a:tr>
              <a:tr h="392367">
                <a:tc>
                  <a:txBody>
                    <a:bodyPr/>
                    <a:lstStyle/>
                    <a:p>
                      <a:r>
                        <a:rPr kumimoji="1" lang="en-US" altLang="ja-JP" sz="1200" b="0" dirty="0" smtClean="0">
                          <a:latin typeface="ＭＳ Ｐゴシック" panose="020B0600070205080204" pitchFamily="50" charset="-128"/>
                          <a:ea typeface="ＭＳ Ｐゴシック" panose="020B0600070205080204" pitchFamily="50" charset="-128"/>
                        </a:rPr>
                        <a:t>【</a:t>
                      </a:r>
                      <a:r>
                        <a:rPr kumimoji="1" lang="ja-JP" altLang="en-US" sz="1200" b="0" dirty="0" smtClean="0">
                          <a:latin typeface="ＭＳ Ｐゴシック" panose="020B0600070205080204" pitchFamily="50" charset="-128"/>
                          <a:ea typeface="ＭＳ Ｐゴシック" panose="020B0600070205080204" pitchFamily="50" charset="-128"/>
                        </a:rPr>
                        <a:t>第</a:t>
                      </a:r>
                      <a:r>
                        <a:rPr kumimoji="1" lang="en-US" altLang="ja-JP" sz="1200" b="0" dirty="0" smtClean="0">
                          <a:latin typeface="ＭＳ Ｐゴシック" panose="020B0600070205080204" pitchFamily="50" charset="-128"/>
                          <a:ea typeface="ＭＳ Ｐゴシック" panose="020B0600070205080204" pitchFamily="50" charset="-128"/>
                        </a:rPr>
                        <a:t>10</a:t>
                      </a:r>
                      <a:r>
                        <a:rPr kumimoji="1" lang="ja-JP" altLang="en-US" sz="1200" b="0" dirty="0" smtClean="0">
                          <a:latin typeface="ＭＳ Ｐゴシック" panose="020B0600070205080204" pitchFamily="50" charset="-128"/>
                          <a:ea typeface="ＭＳ Ｐゴシック" panose="020B0600070205080204" pitchFamily="50" charset="-128"/>
                        </a:rPr>
                        <a:t>条</a:t>
                      </a:r>
                      <a:r>
                        <a:rPr kumimoji="1" lang="en-US" altLang="ja-JP" sz="1200" b="0" dirty="0" smtClean="0">
                          <a:latin typeface="ＭＳ Ｐゴシック" panose="020B0600070205080204" pitchFamily="50" charset="-128"/>
                          <a:ea typeface="ＭＳ Ｐゴシック" panose="020B0600070205080204" pitchFamily="50" charset="-128"/>
                        </a:rPr>
                        <a:t>】</a:t>
                      </a:r>
                      <a:r>
                        <a:rPr kumimoji="1" lang="ja-JP" altLang="en-US" sz="1200" b="0" dirty="0" smtClean="0">
                          <a:latin typeface="ＭＳ Ｐゴシック" panose="020B0600070205080204" pitchFamily="50" charset="-128"/>
                          <a:ea typeface="ＭＳ Ｐゴシック" panose="020B0600070205080204" pitchFamily="50" charset="-128"/>
                        </a:rPr>
                        <a:t>違う国にいる親と会える</a:t>
                      </a:r>
                      <a:endParaRPr kumimoji="1" lang="ja-JP" altLang="en-US" sz="1200" b="0" dirty="0">
                        <a:latin typeface="ＭＳ Ｐゴシック" panose="020B0600070205080204" pitchFamily="50" charset="-128"/>
                        <a:ea typeface="ＭＳ Ｐゴシック" panose="020B0600070205080204" pitchFamily="50" charset="-128"/>
                      </a:endParaRPr>
                    </a:p>
                  </a:txBody>
                  <a:tcPr anchor="ctr">
                    <a:lnL w="19050" cap="flat" cmpd="sng" algn="ctr">
                      <a:solidFill>
                        <a:schemeClr val="accent5"/>
                      </a:solidFill>
                      <a:prstDash val="solid"/>
                      <a:round/>
                      <a:headEnd type="none" w="med" len="med"/>
                      <a:tailEnd type="none" w="med" len="med"/>
                    </a:lnL>
                    <a:lnR w="12700" cap="flat" cmpd="sng" algn="ctr">
                      <a:solidFill>
                        <a:schemeClr val="accent5"/>
                      </a:solidFill>
                      <a:prstDash val="solid"/>
                      <a:round/>
                      <a:headEnd type="none" w="med" len="med"/>
                      <a:tailEnd type="none" w="med" len="med"/>
                    </a:lnR>
                    <a:lnT w="12700" cap="flat" cmpd="sng" algn="ctr">
                      <a:solidFill>
                        <a:schemeClr val="accent5"/>
                      </a:solidFill>
                      <a:prstDash val="solid"/>
                      <a:round/>
                      <a:headEnd type="none" w="med" len="med"/>
                      <a:tailEnd type="none" w="med" len="med"/>
                    </a:lnT>
                    <a:lnB w="19050" cap="flat" cmpd="sng" algn="ctr">
                      <a:solidFill>
                        <a:schemeClr val="accent5"/>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kumimoji="1" lang="en-US" altLang="ja-JP" sz="1200" b="0" dirty="0" smtClean="0">
                          <a:latin typeface="ＭＳ Ｐゴシック" panose="020B0600070205080204" pitchFamily="50" charset="-128"/>
                          <a:ea typeface="ＭＳ Ｐゴシック" panose="020B0600070205080204" pitchFamily="50" charset="-128"/>
                        </a:rPr>
                        <a:t>【</a:t>
                      </a:r>
                      <a:r>
                        <a:rPr kumimoji="1" lang="ja-JP" altLang="en-US" sz="1200" b="0" dirty="0" smtClean="0">
                          <a:latin typeface="ＭＳ Ｐゴシック" panose="020B0600070205080204" pitchFamily="50" charset="-128"/>
                          <a:ea typeface="ＭＳ Ｐゴシック" panose="020B0600070205080204" pitchFamily="50" charset="-128"/>
                        </a:rPr>
                        <a:t>第</a:t>
                      </a:r>
                      <a:r>
                        <a:rPr kumimoji="1" lang="en-US" altLang="ja-JP" sz="1200" b="0" dirty="0" smtClean="0">
                          <a:latin typeface="ＭＳ Ｐゴシック" panose="020B0600070205080204" pitchFamily="50" charset="-128"/>
                          <a:ea typeface="ＭＳ Ｐゴシック" panose="020B0600070205080204" pitchFamily="50" charset="-128"/>
                        </a:rPr>
                        <a:t>25</a:t>
                      </a:r>
                      <a:r>
                        <a:rPr kumimoji="1" lang="ja-JP" altLang="en-US" sz="1200" b="0" dirty="0" smtClean="0">
                          <a:latin typeface="ＭＳ Ｐゴシック" panose="020B0600070205080204" pitchFamily="50" charset="-128"/>
                          <a:ea typeface="ＭＳ Ｐゴシック" panose="020B0600070205080204" pitchFamily="50" charset="-128"/>
                        </a:rPr>
                        <a:t>条</a:t>
                      </a:r>
                      <a:r>
                        <a:rPr kumimoji="1" lang="en-US" altLang="ja-JP" sz="1200" b="0" dirty="0" smtClean="0">
                          <a:latin typeface="ＭＳ Ｐゴシック" panose="020B0600070205080204" pitchFamily="50" charset="-128"/>
                          <a:ea typeface="ＭＳ Ｐゴシック" panose="020B0600070205080204" pitchFamily="50" charset="-128"/>
                        </a:rPr>
                        <a:t>】</a:t>
                      </a:r>
                      <a:r>
                        <a:rPr kumimoji="1" lang="ja-JP" altLang="en-US" sz="1200" b="0" dirty="0" smtClean="0">
                          <a:latin typeface="ＭＳ Ｐゴシック" panose="020B0600070205080204" pitchFamily="50" charset="-128"/>
                          <a:ea typeface="ＭＳ Ｐゴシック" panose="020B0600070205080204" pitchFamily="50" charset="-128"/>
                        </a:rPr>
                        <a:t>よい治療を受けられる</a:t>
                      </a:r>
                      <a:endParaRPr kumimoji="1" lang="ja-JP" altLang="en-US" sz="1200" b="0" dirty="0">
                        <a:latin typeface="ＭＳ Ｐゴシック" panose="020B0600070205080204" pitchFamily="50" charset="-128"/>
                        <a:ea typeface="ＭＳ Ｐゴシック" panose="020B0600070205080204" pitchFamily="50" charset="-128"/>
                      </a:endParaRPr>
                    </a:p>
                  </a:txBody>
                  <a:tcPr anchor="ctr">
                    <a:lnL w="12700" cap="flat" cmpd="sng" algn="ctr">
                      <a:solidFill>
                        <a:schemeClr val="accent5"/>
                      </a:solidFill>
                      <a:prstDash val="solid"/>
                      <a:round/>
                      <a:headEnd type="none" w="med" len="med"/>
                      <a:tailEnd type="none" w="med" len="med"/>
                    </a:lnL>
                    <a:lnR w="12700" cap="flat" cmpd="sng" algn="ctr">
                      <a:solidFill>
                        <a:schemeClr val="accent5"/>
                      </a:solidFill>
                      <a:prstDash val="solid"/>
                      <a:round/>
                      <a:headEnd type="none" w="med" len="med"/>
                      <a:tailEnd type="none" w="med" len="med"/>
                    </a:lnR>
                    <a:lnT w="12700" cap="flat" cmpd="sng" algn="ctr">
                      <a:solidFill>
                        <a:schemeClr val="accent5"/>
                      </a:solidFill>
                      <a:prstDash val="solid"/>
                      <a:round/>
                      <a:headEnd type="none" w="med" len="med"/>
                      <a:tailEnd type="none" w="med" len="med"/>
                    </a:lnT>
                    <a:lnB w="19050" cap="flat" cmpd="sng" algn="ctr">
                      <a:solidFill>
                        <a:schemeClr val="accent5"/>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kumimoji="1" lang="en-US" altLang="ja-JP" sz="1200" b="0" spc="-80" baseline="0" dirty="0" smtClean="0">
                          <a:latin typeface="ＭＳ Ｐゴシック" panose="020B0600070205080204" pitchFamily="50" charset="-128"/>
                          <a:ea typeface="ＭＳ Ｐゴシック" panose="020B0600070205080204" pitchFamily="50" charset="-128"/>
                        </a:rPr>
                        <a:t>【</a:t>
                      </a:r>
                      <a:r>
                        <a:rPr kumimoji="1" lang="ja-JP" altLang="en-US" sz="1200" b="0" spc="-80" baseline="0" dirty="0" smtClean="0">
                          <a:latin typeface="ＭＳ Ｐゴシック" panose="020B0600070205080204" pitchFamily="50" charset="-128"/>
                          <a:ea typeface="ＭＳ Ｐゴシック" panose="020B0600070205080204" pitchFamily="50" charset="-128"/>
                        </a:rPr>
                        <a:t>第</a:t>
                      </a:r>
                      <a:r>
                        <a:rPr kumimoji="1" lang="en-US" altLang="ja-JP" sz="1200" b="0" spc="-80" baseline="0" dirty="0" smtClean="0">
                          <a:latin typeface="ＭＳ Ｐゴシック" panose="020B0600070205080204" pitchFamily="50" charset="-128"/>
                          <a:ea typeface="ＭＳ Ｐゴシック" panose="020B0600070205080204" pitchFamily="50" charset="-128"/>
                        </a:rPr>
                        <a:t>40</a:t>
                      </a:r>
                      <a:r>
                        <a:rPr kumimoji="1" lang="ja-JP" altLang="en-US" sz="1200" b="0" spc="-80" baseline="0" dirty="0" smtClean="0">
                          <a:latin typeface="ＭＳ Ｐゴシック" panose="020B0600070205080204" pitchFamily="50" charset="-128"/>
                          <a:ea typeface="ＭＳ Ｐゴシック" panose="020B0600070205080204" pitchFamily="50" charset="-128"/>
                        </a:rPr>
                        <a:t>条</a:t>
                      </a:r>
                      <a:r>
                        <a:rPr kumimoji="1" lang="en-US" altLang="ja-JP" sz="1200" b="0" spc="-80" baseline="0" dirty="0" smtClean="0">
                          <a:latin typeface="ＭＳ Ｐゴシック" panose="020B0600070205080204" pitchFamily="50" charset="-128"/>
                          <a:ea typeface="ＭＳ Ｐゴシック" panose="020B0600070205080204" pitchFamily="50" charset="-128"/>
                        </a:rPr>
                        <a:t>】</a:t>
                      </a:r>
                      <a:r>
                        <a:rPr kumimoji="1" lang="ja-JP" altLang="en-US" sz="1200" b="0" spc="-80" baseline="0" dirty="0" smtClean="0">
                          <a:latin typeface="ＭＳ Ｐゴシック" panose="020B0600070205080204" pitchFamily="50" charset="-128"/>
                          <a:ea typeface="ＭＳ Ｐゴシック" panose="020B0600070205080204" pitchFamily="50" charset="-128"/>
                        </a:rPr>
                        <a:t>将来を大切にした裁判を受けられる</a:t>
                      </a:r>
                      <a:endParaRPr kumimoji="1" lang="ja-JP" altLang="en-US" sz="1200" b="0" spc="-80" baseline="0" dirty="0">
                        <a:latin typeface="ＭＳ Ｐゴシック" panose="020B0600070205080204" pitchFamily="50" charset="-128"/>
                        <a:ea typeface="ＭＳ Ｐゴシック" panose="020B0600070205080204" pitchFamily="50" charset="-128"/>
                      </a:endParaRPr>
                    </a:p>
                  </a:txBody>
                  <a:tcPr anchor="ctr">
                    <a:lnL w="12700" cap="flat" cmpd="sng" algn="ctr">
                      <a:solidFill>
                        <a:schemeClr val="accent5"/>
                      </a:solidFill>
                      <a:prstDash val="solid"/>
                      <a:round/>
                      <a:headEnd type="none" w="med" len="med"/>
                      <a:tailEnd type="none" w="med" len="med"/>
                    </a:lnL>
                    <a:lnR w="19050" cap="flat" cmpd="sng" algn="ctr">
                      <a:solidFill>
                        <a:schemeClr val="accent5"/>
                      </a:solidFill>
                      <a:prstDash val="solid"/>
                      <a:round/>
                      <a:headEnd type="none" w="med" len="med"/>
                      <a:tailEnd type="none" w="med" len="med"/>
                    </a:lnR>
                    <a:lnT w="12700" cap="flat" cmpd="sng" algn="ctr">
                      <a:solidFill>
                        <a:schemeClr val="accent5"/>
                      </a:solidFill>
                      <a:prstDash val="solid"/>
                      <a:round/>
                      <a:headEnd type="none" w="med" len="med"/>
                      <a:tailEnd type="none" w="med" len="med"/>
                    </a:lnT>
                    <a:lnB w="19050" cap="flat" cmpd="sng" algn="ctr">
                      <a:solidFill>
                        <a:schemeClr val="accent5"/>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049685189"/>
                  </a:ext>
                </a:extLst>
              </a:tr>
            </a:tbl>
          </a:graphicData>
        </a:graphic>
      </p:graphicFrame>
    </p:spTree>
    <p:extLst>
      <p:ext uri="{BB962C8B-B14F-4D97-AF65-F5344CB8AC3E}">
        <p14:creationId xmlns:p14="http://schemas.microsoft.com/office/powerpoint/2010/main" val="4223082993"/>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838200" y="883920"/>
            <a:ext cx="10515600" cy="5293043"/>
          </a:xfrm>
        </p:spPr>
        <p:txBody>
          <a:bodyPr>
            <a:normAutofit fontScale="92500"/>
          </a:bodyPr>
          <a:lstStyle/>
          <a:p>
            <a:pPr marL="0" indent="0">
              <a:buNone/>
            </a:pPr>
            <a:r>
              <a:rPr lang="en-US" altLang="ja-JP" b="1" dirty="0" smtClean="0">
                <a:solidFill>
                  <a:srgbClr val="0070C0"/>
                </a:solidFill>
                <a:latin typeface="ＭＳ ゴシック" panose="020B0609070205080204" pitchFamily="49" charset="-128"/>
                <a:ea typeface="ＭＳ ゴシック" panose="020B0609070205080204" pitchFamily="49" charset="-128"/>
              </a:rPr>
              <a:t>【</a:t>
            </a:r>
            <a:r>
              <a:rPr lang="ja-JP" altLang="en-US" b="1" dirty="0" smtClean="0">
                <a:solidFill>
                  <a:srgbClr val="0070C0"/>
                </a:solidFill>
                <a:latin typeface="ＭＳ ゴシック" panose="020B0609070205080204" pitchFamily="49" charset="-128"/>
                <a:ea typeface="ＭＳ ゴシック" panose="020B0609070205080204" pitchFamily="49" charset="-128"/>
              </a:rPr>
              <a:t>作成にあたって参考にしたもの</a:t>
            </a:r>
            <a:r>
              <a:rPr lang="en-US" altLang="ja-JP" b="1" dirty="0" smtClean="0">
                <a:solidFill>
                  <a:srgbClr val="0070C0"/>
                </a:solidFill>
                <a:latin typeface="ＭＳ ゴシック" panose="020B0609070205080204" pitchFamily="49" charset="-128"/>
                <a:ea typeface="ＭＳ ゴシック" panose="020B0609070205080204" pitchFamily="49" charset="-128"/>
              </a:rPr>
              <a:t>】</a:t>
            </a:r>
          </a:p>
          <a:p>
            <a:pPr marL="0" indent="0">
              <a:buNone/>
            </a:pPr>
            <a:r>
              <a:rPr kumimoji="1" lang="ja-JP" altLang="en-US" dirty="0" smtClean="0">
                <a:latin typeface="ＭＳ ゴシック" panose="020B0609070205080204" pitchFamily="49" charset="-128"/>
                <a:ea typeface="ＭＳ ゴシック" panose="020B0609070205080204" pitchFamily="49" charset="-128"/>
              </a:rPr>
              <a:t>・日本ユニセフ協会ホーム</a:t>
            </a:r>
            <a:r>
              <a:rPr lang="ja-JP" altLang="en-US" dirty="0" smtClean="0">
                <a:latin typeface="ＭＳ ゴシック" panose="020B0609070205080204" pitchFamily="49" charset="-128"/>
                <a:ea typeface="ＭＳ ゴシック" panose="020B0609070205080204" pitchFamily="49" charset="-128"/>
              </a:rPr>
              <a:t>ページ</a:t>
            </a:r>
            <a:endParaRPr lang="en-US" altLang="ja-JP" dirty="0" smtClean="0">
              <a:latin typeface="ＭＳ ゴシック" panose="020B0609070205080204" pitchFamily="49" charset="-128"/>
              <a:ea typeface="ＭＳ ゴシック" panose="020B0609070205080204" pitchFamily="49" charset="-128"/>
            </a:endParaRPr>
          </a:p>
          <a:p>
            <a:pPr marL="0" indent="0">
              <a:buNone/>
            </a:pPr>
            <a:r>
              <a:rPr lang="ja-JP" altLang="en-US" dirty="0">
                <a:latin typeface="ＭＳ ゴシック" panose="020B0609070205080204" pitchFamily="49" charset="-128"/>
                <a:ea typeface="ＭＳ ゴシック" panose="020B0609070205080204" pitchFamily="49" charset="-128"/>
              </a:rPr>
              <a:t>　</a:t>
            </a:r>
            <a:r>
              <a:rPr lang="ja-JP" altLang="en-US" dirty="0" smtClean="0">
                <a:latin typeface="ＭＳ ゴシック" panose="020B0609070205080204" pitchFamily="49" charset="-128"/>
                <a:ea typeface="ＭＳ ゴシック" panose="020B0609070205080204" pitchFamily="49" charset="-128"/>
              </a:rPr>
              <a:t>「子どもの権利条約」</a:t>
            </a:r>
            <a:endParaRPr lang="en-US" altLang="ja-JP" dirty="0" smtClean="0">
              <a:latin typeface="ＭＳ ゴシック" panose="020B0609070205080204" pitchFamily="49" charset="-128"/>
              <a:ea typeface="ＭＳ ゴシック" panose="020B0609070205080204" pitchFamily="49" charset="-128"/>
            </a:endParaRPr>
          </a:p>
          <a:p>
            <a:pPr marL="0" indent="0">
              <a:buNone/>
            </a:pPr>
            <a:r>
              <a:rPr lang="ja-JP" altLang="en-US" dirty="0" smtClean="0">
                <a:latin typeface="ＭＳ ゴシック" panose="020B0609070205080204" pitchFamily="49" charset="-128"/>
                <a:ea typeface="ＭＳ ゴシック" panose="020B0609070205080204" pitchFamily="49" charset="-128"/>
              </a:rPr>
              <a:t>　</a:t>
            </a:r>
            <a:r>
              <a:rPr lang="en-US" altLang="ja-JP" dirty="0" smtClean="0">
                <a:latin typeface="ＭＳ ゴシック" panose="020B0609070205080204" pitchFamily="49" charset="-128"/>
                <a:ea typeface="ＭＳ ゴシック" panose="020B0609070205080204" pitchFamily="49" charset="-128"/>
              </a:rPr>
              <a:t>https</a:t>
            </a:r>
            <a:r>
              <a:rPr lang="en-US" altLang="ja-JP" dirty="0">
                <a:latin typeface="ＭＳ ゴシック" panose="020B0609070205080204" pitchFamily="49" charset="-128"/>
                <a:ea typeface="ＭＳ ゴシック" panose="020B0609070205080204" pitchFamily="49" charset="-128"/>
              </a:rPr>
              <a:t>://</a:t>
            </a:r>
            <a:r>
              <a:rPr lang="en-US" altLang="ja-JP" dirty="0" smtClean="0">
                <a:latin typeface="ＭＳ ゴシック" panose="020B0609070205080204" pitchFamily="49" charset="-128"/>
                <a:ea typeface="ＭＳ ゴシック" panose="020B0609070205080204" pitchFamily="49" charset="-128"/>
              </a:rPr>
              <a:t>www.unicef.or.jp/about_unicef/about_rig.html</a:t>
            </a:r>
          </a:p>
          <a:p>
            <a:pPr marL="0" indent="0">
              <a:buNone/>
            </a:pPr>
            <a:endParaRPr lang="en-US" altLang="ja-JP" dirty="0" smtClean="0">
              <a:latin typeface="ＭＳ ゴシック" panose="020B0609070205080204" pitchFamily="49" charset="-128"/>
              <a:ea typeface="ＭＳ ゴシック" panose="020B0609070205080204" pitchFamily="49" charset="-128"/>
            </a:endParaRPr>
          </a:p>
          <a:p>
            <a:pPr marL="0" indent="0">
              <a:buNone/>
            </a:pPr>
            <a:r>
              <a:rPr lang="en-US" altLang="ja-JP" b="1" dirty="0">
                <a:solidFill>
                  <a:srgbClr val="0070C0"/>
                </a:solidFill>
                <a:latin typeface="ＭＳ ゴシック" panose="020B0609070205080204" pitchFamily="49" charset="-128"/>
                <a:ea typeface="ＭＳ ゴシック" panose="020B0609070205080204" pitchFamily="49" charset="-128"/>
              </a:rPr>
              <a:t>【</a:t>
            </a:r>
            <a:r>
              <a:rPr lang="ja-JP" altLang="en-US" b="1" dirty="0" smtClean="0">
                <a:solidFill>
                  <a:srgbClr val="0070C0"/>
                </a:solidFill>
                <a:latin typeface="ＭＳ ゴシック" panose="020B0609070205080204" pitchFamily="49" charset="-128"/>
                <a:ea typeface="ＭＳ ゴシック" panose="020B0609070205080204" pitchFamily="49" charset="-128"/>
              </a:rPr>
              <a:t>こちらに指導事例を掲載しています</a:t>
            </a:r>
            <a:r>
              <a:rPr lang="en-US" altLang="ja-JP" b="1" dirty="0">
                <a:solidFill>
                  <a:srgbClr val="0070C0"/>
                </a:solidFill>
                <a:latin typeface="ＭＳ ゴシック" panose="020B0609070205080204" pitchFamily="49" charset="-128"/>
                <a:ea typeface="ＭＳ ゴシック" panose="020B0609070205080204" pitchFamily="49" charset="-128"/>
              </a:rPr>
              <a:t>】</a:t>
            </a:r>
          </a:p>
          <a:p>
            <a:pPr marL="0" indent="0">
              <a:buNone/>
            </a:pPr>
            <a:r>
              <a:rPr lang="ja-JP" altLang="en-US" dirty="0" smtClean="0">
                <a:latin typeface="ＭＳ ゴシック" panose="020B0609070205080204" pitchFamily="49" charset="-128"/>
                <a:ea typeface="ＭＳ ゴシック" panose="020B0609070205080204" pitchFamily="49" charset="-128"/>
              </a:rPr>
              <a:t>・鳥取県教育委員会事務局人権教育課ホームページ</a:t>
            </a:r>
            <a:endParaRPr lang="en-US" altLang="ja-JP" dirty="0" smtClean="0">
              <a:latin typeface="ＭＳ ゴシック" panose="020B0609070205080204" pitchFamily="49" charset="-128"/>
              <a:ea typeface="ＭＳ ゴシック" panose="020B0609070205080204" pitchFamily="49" charset="-128"/>
            </a:endParaRPr>
          </a:p>
          <a:p>
            <a:pPr marL="0" indent="0">
              <a:buNone/>
            </a:pPr>
            <a:r>
              <a:rPr lang="ja-JP" altLang="en-US" dirty="0">
                <a:latin typeface="ＭＳ ゴシック" panose="020B0609070205080204" pitchFamily="49" charset="-128"/>
                <a:ea typeface="ＭＳ ゴシック" panose="020B0609070205080204" pitchFamily="49" charset="-128"/>
              </a:rPr>
              <a:t>　</a:t>
            </a:r>
            <a:r>
              <a:rPr lang="ja-JP" altLang="en-US" dirty="0" smtClean="0">
                <a:latin typeface="ＭＳ ゴシック" panose="020B0609070205080204" pitchFamily="49" charset="-128"/>
                <a:ea typeface="ＭＳ ゴシック" panose="020B0609070205080204" pitchFamily="49" charset="-128"/>
              </a:rPr>
              <a:t>「今すぐ授業で使える</a:t>
            </a:r>
            <a:r>
              <a:rPr lang="en-US" altLang="ja-JP" dirty="0" smtClean="0">
                <a:latin typeface="ＭＳ ゴシック" panose="020B0609070205080204" pitchFamily="49" charset="-128"/>
                <a:ea typeface="ＭＳ ゴシック" panose="020B0609070205080204" pitchFamily="49" charset="-128"/>
              </a:rPr>
              <a:t>『</a:t>
            </a:r>
            <a:r>
              <a:rPr lang="ja-JP" altLang="en-US" dirty="0" smtClean="0">
                <a:latin typeface="ＭＳ ゴシック" panose="020B0609070205080204" pitchFamily="49" charset="-128"/>
                <a:ea typeface="ＭＳ ゴシック" panose="020B0609070205080204" pitchFamily="49" charset="-128"/>
              </a:rPr>
              <a:t>権利のカード</a:t>
            </a:r>
            <a:r>
              <a:rPr lang="en-US" altLang="ja-JP" dirty="0" smtClean="0">
                <a:latin typeface="ＭＳ ゴシック" panose="020B0609070205080204" pitchFamily="49" charset="-128"/>
                <a:ea typeface="ＭＳ ゴシック" panose="020B0609070205080204" pitchFamily="49" charset="-128"/>
              </a:rPr>
              <a:t>』</a:t>
            </a:r>
            <a:r>
              <a:rPr lang="ja-JP" altLang="en-US" dirty="0" smtClean="0">
                <a:latin typeface="ＭＳ ゴシック" panose="020B0609070205080204" pitchFamily="49" charset="-128"/>
                <a:ea typeface="ＭＳ ゴシック" panose="020B0609070205080204" pitchFamily="49" charset="-128"/>
              </a:rPr>
              <a:t>」</a:t>
            </a:r>
            <a:endParaRPr lang="en-US" altLang="ja-JP" dirty="0" smtClean="0">
              <a:latin typeface="ＭＳ ゴシック" panose="020B0609070205080204" pitchFamily="49" charset="-128"/>
              <a:ea typeface="ＭＳ ゴシック" panose="020B0609070205080204" pitchFamily="49" charset="-128"/>
            </a:endParaRPr>
          </a:p>
          <a:p>
            <a:pPr marL="0" indent="0">
              <a:buNone/>
            </a:pPr>
            <a:r>
              <a:rPr lang="en-US" altLang="ja-JP" dirty="0" smtClean="0">
                <a:latin typeface="ＭＳ ゴシック" panose="020B0609070205080204" pitchFamily="49" charset="-128"/>
                <a:ea typeface="ＭＳ ゴシック" panose="020B0609070205080204" pitchFamily="49" charset="-128"/>
              </a:rPr>
              <a:t>https://www.pref.tottori.lg.jp/item/1272442.htm#itemid1272442</a:t>
            </a:r>
          </a:p>
          <a:p>
            <a:pPr marL="0" indent="0">
              <a:buNone/>
            </a:pPr>
            <a:endParaRPr lang="en-US" altLang="ja-JP" dirty="0" smtClean="0">
              <a:latin typeface="ＭＳ ゴシック" panose="020B0609070205080204" pitchFamily="49" charset="-128"/>
              <a:ea typeface="ＭＳ ゴシック" panose="020B0609070205080204" pitchFamily="49" charset="-128"/>
            </a:endParaRPr>
          </a:p>
          <a:p>
            <a:pPr marL="0" indent="0">
              <a:buNone/>
            </a:pPr>
            <a:r>
              <a:rPr lang="ja-JP" altLang="en-US" dirty="0">
                <a:latin typeface="ＭＳ ゴシック" panose="020B0609070205080204" pitchFamily="49" charset="-128"/>
                <a:ea typeface="ＭＳ ゴシック" panose="020B0609070205080204" pitchFamily="49" charset="-128"/>
              </a:rPr>
              <a:t>　</a:t>
            </a:r>
            <a:endParaRPr lang="en-US" altLang="ja-JP" dirty="0">
              <a:latin typeface="ＭＳ ゴシック" panose="020B0609070205080204" pitchFamily="49" charset="-128"/>
              <a:ea typeface="ＭＳ ゴシック" panose="020B0609070205080204" pitchFamily="49" charset="-128"/>
            </a:endParaRPr>
          </a:p>
          <a:p>
            <a:pPr marL="0" indent="0">
              <a:buNone/>
            </a:pPr>
            <a:endParaRPr kumimoji="1" lang="ja-JP" altLang="en-US" dirty="0">
              <a:latin typeface="ＭＳ ゴシック" panose="020B0609070205080204" pitchFamily="49" charset="-128"/>
              <a:ea typeface="ＭＳ ゴシック" panose="020B0609070205080204" pitchFamily="49" charset="-128"/>
            </a:endParaRPr>
          </a:p>
        </p:txBody>
      </p:sp>
      <p:sp>
        <p:nvSpPr>
          <p:cNvPr id="4" name="スライド番号プレースホルダー 3"/>
          <p:cNvSpPr>
            <a:spLocks noGrp="1"/>
          </p:cNvSpPr>
          <p:nvPr>
            <p:ph type="sldNum" sz="quarter" idx="12"/>
          </p:nvPr>
        </p:nvSpPr>
        <p:spPr/>
        <p:txBody>
          <a:bodyPr/>
          <a:lstStyle/>
          <a:p>
            <a:fld id="{03C1F547-80DC-42C6-8BCF-3F1524EC96DA}" type="slidenum">
              <a:rPr kumimoji="1" lang="ja-JP" altLang="en-US" smtClean="0"/>
              <a:t>46</a:t>
            </a:fld>
            <a:endParaRPr kumimoji="1" lang="ja-JP" altLang="en-US"/>
          </a:p>
        </p:txBody>
      </p:sp>
    </p:spTree>
    <p:extLst>
      <p:ext uri="{BB962C8B-B14F-4D97-AF65-F5344CB8AC3E}">
        <p14:creationId xmlns:p14="http://schemas.microsoft.com/office/powerpoint/2010/main" val="208877709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fld id="{03C1F547-80DC-42C6-8BCF-3F1524EC96DA}" type="slidenum">
              <a:rPr kumimoji="1" lang="ja-JP" altLang="en-US" smtClean="0"/>
              <a:t>5</a:t>
            </a:fld>
            <a:endParaRPr kumimoji="1" lang="ja-JP" altLang="en-US"/>
          </a:p>
        </p:txBody>
      </p:sp>
      <p:sp>
        <p:nvSpPr>
          <p:cNvPr id="5" name="正方形/長方形 4">
            <a:hlinkClick r:id="rId2" action="ppaction://hlinksldjump"/>
          </p:cNvPr>
          <p:cNvSpPr/>
          <p:nvPr/>
        </p:nvSpPr>
        <p:spPr>
          <a:xfrm>
            <a:off x="1056000" y="729000"/>
            <a:ext cx="10080000" cy="5400000"/>
          </a:xfrm>
          <a:prstGeom prst="rect">
            <a:avLst/>
          </a:prstGeom>
          <a:solidFill>
            <a:schemeClr val="bg1"/>
          </a:solidFill>
          <a:ln>
            <a:noFill/>
          </a:ln>
          <a:effectLst>
            <a:outerShdw blurRad="50800" dist="889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540000" tIns="540000" rIns="540000" rtlCol="0" anchor="t" anchorCtr="0"/>
          <a:lstStyle/>
          <a:p>
            <a:pPr algn="just"/>
            <a:r>
              <a:rPr kumimoji="1" lang="ja-JP" altLang="en-US" sz="3600" dirty="0" smtClean="0">
                <a:solidFill>
                  <a:schemeClr val="tx1"/>
                </a:solidFill>
                <a:latin typeface="ＭＳ ゴシック" panose="020B0609070205080204" pitchFamily="49" charset="-128"/>
                <a:ea typeface="ＭＳ ゴシック" panose="020B0609070205080204" pitchFamily="49" charset="-128"/>
              </a:rPr>
              <a:t>①</a:t>
            </a:r>
            <a:r>
              <a:rPr lang="ja-JP" altLang="en-US" sz="3600" dirty="0">
                <a:solidFill>
                  <a:schemeClr val="tx1"/>
                </a:solidFill>
                <a:latin typeface="ＭＳ ゴシック" panose="020B0609070205080204" pitchFamily="49" charset="-128"/>
                <a:ea typeface="ＭＳ ゴシック" panose="020B0609070205080204" pitchFamily="49" charset="-128"/>
              </a:rPr>
              <a:t>おとな</a:t>
            </a:r>
            <a:r>
              <a:rPr kumimoji="1" lang="ja-JP" altLang="en-US" sz="3600" dirty="0" smtClean="0">
                <a:solidFill>
                  <a:schemeClr val="tx1"/>
                </a:solidFill>
                <a:latin typeface="ＭＳ ゴシック" panose="020B0609070205080204" pitchFamily="49" charset="-128"/>
                <a:ea typeface="ＭＳ ゴシック" panose="020B0609070205080204" pitchFamily="49" charset="-128"/>
              </a:rPr>
              <a:t>に</a:t>
            </a:r>
            <a:r>
              <a:rPr kumimoji="1" lang="ja-JP" altLang="en-US" sz="3600" dirty="0" smtClean="0">
                <a:solidFill>
                  <a:schemeClr val="tx1"/>
                </a:solidFill>
                <a:latin typeface="ＭＳ ゴシック" panose="020B0609070205080204" pitchFamily="49" charset="-128"/>
                <a:ea typeface="ＭＳ ゴシック" panose="020B0609070205080204" pitchFamily="49" charset="-128"/>
              </a:rPr>
              <a:t>なるってどういうこと？</a:t>
            </a:r>
            <a:endParaRPr kumimoji="1" lang="ja-JP" altLang="en-US" sz="3600" dirty="0">
              <a:solidFill>
                <a:schemeClr val="tx1"/>
              </a:solidFill>
              <a:latin typeface="ＭＳ ゴシック" panose="020B0609070205080204" pitchFamily="49" charset="-128"/>
              <a:ea typeface="ＭＳ ゴシック" panose="020B0609070205080204" pitchFamily="49" charset="-128"/>
            </a:endParaRPr>
          </a:p>
        </p:txBody>
      </p:sp>
      <p:sp>
        <p:nvSpPr>
          <p:cNvPr id="6" name="テキスト ボックス 5"/>
          <p:cNvSpPr txBox="1"/>
          <p:nvPr/>
        </p:nvSpPr>
        <p:spPr>
          <a:xfrm>
            <a:off x="4959467" y="6250543"/>
            <a:ext cx="6014720" cy="369332"/>
          </a:xfrm>
          <a:prstGeom prst="rect">
            <a:avLst/>
          </a:prstGeom>
          <a:noFill/>
        </p:spPr>
        <p:txBody>
          <a:bodyPr wrap="square" rtlCol="0">
            <a:spAutoFit/>
          </a:bodyPr>
          <a:lstStyle/>
          <a:p>
            <a:r>
              <a:rPr kumimoji="1" lang="en-US" altLang="ja-JP" dirty="0" smtClean="0">
                <a:latin typeface="ＭＳ ゴシック" panose="020B0609070205080204" pitchFamily="49" charset="-128"/>
                <a:ea typeface="ＭＳ ゴシック" panose="020B0609070205080204" pitchFamily="49" charset="-128"/>
              </a:rPr>
              <a:t>※</a:t>
            </a:r>
            <a:r>
              <a:rPr lang="ja-JP" altLang="en-US" dirty="0" smtClean="0">
                <a:latin typeface="ＭＳ ゴシック" panose="020B0609070205080204" pitchFamily="49" charset="-128"/>
                <a:ea typeface="ＭＳ ゴシック" panose="020B0609070205080204" pitchFamily="49" charset="-128"/>
              </a:rPr>
              <a:t>全員が</a:t>
            </a:r>
            <a:r>
              <a:rPr lang="ja-JP" altLang="en-US" dirty="0">
                <a:latin typeface="ＭＳ ゴシック" panose="020B0609070205080204" pitchFamily="49" charset="-128"/>
                <a:ea typeface="ＭＳ ゴシック" panose="020B0609070205080204" pitchFamily="49" charset="-128"/>
              </a:rPr>
              <a:t>話し終わったら</a:t>
            </a:r>
            <a:r>
              <a:rPr kumimoji="1" lang="ja-JP" altLang="en-US" dirty="0" smtClean="0">
                <a:latin typeface="ＭＳ ゴシック" panose="020B0609070205080204" pitchFamily="49" charset="-128"/>
                <a:ea typeface="ＭＳ ゴシック" panose="020B0609070205080204" pitchFamily="49" charset="-128"/>
              </a:rPr>
              <a:t>カードをクリックしましょう。</a:t>
            </a:r>
            <a:endParaRPr kumimoji="1" lang="ja-JP" altLang="en-US" dirty="0">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11444227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fld id="{03C1F547-80DC-42C6-8BCF-3F1524EC96DA}" type="slidenum">
              <a:rPr kumimoji="1" lang="ja-JP" altLang="en-US" smtClean="0"/>
              <a:t>6</a:t>
            </a:fld>
            <a:endParaRPr kumimoji="1" lang="ja-JP" altLang="en-US"/>
          </a:p>
        </p:txBody>
      </p:sp>
      <p:sp>
        <p:nvSpPr>
          <p:cNvPr id="5" name="正方形/長方形 4">
            <a:hlinkClick r:id="rId2" action="ppaction://hlinksldjump"/>
          </p:cNvPr>
          <p:cNvSpPr/>
          <p:nvPr/>
        </p:nvSpPr>
        <p:spPr>
          <a:xfrm>
            <a:off x="1056000" y="729000"/>
            <a:ext cx="10080000" cy="5400000"/>
          </a:xfrm>
          <a:prstGeom prst="rect">
            <a:avLst/>
          </a:prstGeom>
          <a:solidFill>
            <a:schemeClr val="bg1"/>
          </a:solidFill>
          <a:ln>
            <a:noFill/>
          </a:ln>
          <a:effectLst>
            <a:outerShdw blurRad="50800" dist="889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540000" tIns="540000" rIns="540000" rtlCol="0" anchor="t" anchorCtr="0"/>
          <a:lstStyle/>
          <a:p>
            <a:pPr algn="just"/>
            <a:r>
              <a:rPr lang="ja-JP" altLang="en-US" sz="3600" dirty="0" smtClean="0">
                <a:solidFill>
                  <a:schemeClr val="tx1"/>
                </a:solidFill>
                <a:latin typeface="ＭＳ ゴシック" panose="020B0609070205080204" pitchFamily="49" charset="-128"/>
                <a:ea typeface="ＭＳ ゴシック" panose="020B0609070205080204" pitchFamily="49" charset="-128"/>
              </a:rPr>
              <a:t>②</a:t>
            </a:r>
            <a:r>
              <a:rPr lang="ja-JP" altLang="en-US" sz="3600" dirty="0">
                <a:solidFill>
                  <a:schemeClr val="tx1"/>
                </a:solidFill>
                <a:latin typeface="ＭＳ ゴシック" panose="020B0609070205080204" pitchFamily="49" charset="-128"/>
                <a:ea typeface="ＭＳ ゴシック" panose="020B0609070205080204" pitchFamily="49" charset="-128"/>
              </a:rPr>
              <a:t>友だちと同じところ、違うところは、どんなところですか？</a:t>
            </a:r>
          </a:p>
          <a:p>
            <a:pPr algn="just"/>
            <a:endParaRPr kumimoji="1" lang="ja-JP" altLang="en-US" sz="3600" dirty="0">
              <a:solidFill>
                <a:schemeClr val="tx1"/>
              </a:solidFill>
              <a:latin typeface="ＭＳ ゴシック" panose="020B0609070205080204" pitchFamily="49" charset="-128"/>
              <a:ea typeface="ＭＳ ゴシック" panose="020B0609070205080204" pitchFamily="49" charset="-128"/>
            </a:endParaRPr>
          </a:p>
        </p:txBody>
      </p:sp>
      <p:sp>
        <p:nvSpPr>
          <p:cNvPr id="14" name="テキスト ボックス 13"/>
          <p:cNvSpPr txBox="1"/>
          <p:nvPr/>
        </p:nvSpPr>
        <p:spPr>
          <a:xfrm>
            <a:off x="4959467" y="6250543"/>
            <a:ext cx="6014720" cy="369332"/>
          </a:xfrm>
          <a:prstGeom prst="rect">
            <a:avLst/>
          </a:prstGeom>
          <a:noFill/>
        </p:spPr>
        <p:txBody>
          <a:bodyPr wrap="square" rtlCol="0">
            <a:spAutoFit/>
          </a:bodyPr>
          <a:lstStyle/>
          <a:p>
            <a:r>
              <a:rPr kumimoji="1" lang="en-US" altLang="ja-JP" dirty="0" smtClean="0">
                <a:latin typeface="ＭＳ ゴシック" panose="020B0609070205080204" pitchFamily="49" charset="-128"/>
                <a:ea typeface="ＭＳ ゴシック" panose="020B0609070205080204" pitchFamily="49" charset="-128"/>
              </a:rPr>
              <a:t>※</a:t>
            </a:r>
            <a:r>
              <a:rPr lang="ja-JP" altLang="en-US" dirty="0" smtClean="0">
                <a:latin typeface="ＭＳ ゴシック" panose="020B0609070205080204" pitchFamily="49" charset="-128"/>
                <a:ea typeface="ＭＳ ゴシック" panose="020B0609070205080204" pitchFamily="49" charset="-128"/>
              </a:rPr>
              <a:t>全員が</a:t>
            </a:r>
            <a:r>
              <a:rPr lang="ja-JP" altLang="en-US" dirty="0">
                <a:latin typeface="ＭＳ ゴシック" panose="020B0609070205080204" pitchFamily="49" charset="-128"/>
                <a:ea typeface="ＭＳ ゴシック" panose="020B0609070205080204" pitchFamily="49" charset="-128"/>
              </a:rPr>
              <a:t>話し終わったら</a:t>
            </a:r>
            <a:r>
              <a:rPr kumimoji="1" lang="ja-JP" altLang="en-US" dirty="0" smtClean="0">
                <a:latin typeface="ＭＳ ゴシック" panose="020B0609070205080204" pitchFamily="49" charset="-128"/>
                <a:ea typeface="ＭＳ ゴシック" panose="020B0609070205080204" pitchFamily="49" charset="-128"/>
              </a:rPr>
              <a:t>カードをクリックしましょう。</a:t>
            </a:r>
            <a:endParaRPr kumimoji="1" lang="ja-JP" altLang="en-US" dirty="0">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216310995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fld id="{03C1F547-80DC-42C6-8BCF-3F1524EC96DA}" type="slidenum">
              <a:rPr kumimoji="1" lang="ja-JP" altLang="en-US" smtClean="0"/>
              <a:t>7</a:t>
            </a:fld>
            <a:endParaRPr kumimoji="1" lang="ja-JP" altLang="en-US"/>
          </a:p>
        </p:txBody>
      </p:sp>
      <p:sp>
        <p:nvSpPr>
          <p:cNvPr id="5" name="正方形/長方形 4">
            <a:hlinkClick r:id="rId2" action="ppaction://hlinksldjump"/>
          </p:cNvPr>
          <p:cNvSpPr/>
          <p:nvPr/>
        </p:nvSpPr>
        <p:spPr>
          <a:xfrm>
            <a:off x="1056000" y="729000"/>
            <a:ext cx="10080000" cy="5400000"/>
          </a:xfrm>
          <a:prstGeom prst="rect">
            <a:avLst/>
          </a:prstGeom>
          <a:solidFill>
            <a:schemeClr val="bg1"/>
          </a:solidFill>
          <a:ln>
            <a:noFill/>
          </a:ln>
          <a:effectLst>
            <a:outerShdw blurRad="50800" dist="889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540000" tIns="540000" rIns="540000" rtlCol="0" anchor="t" anchorCtr="0"/>
          <a:lstStyle/>
          <a:p>
            <a:pPr algn="just"/>
            <a:r>
              <a:rPr lang="ja-JP" altLang="en-US" sz="3600" dirty="0" smtClean="0">
                <a:solidFill>
                  <a:schemeClr val="tx1"/>
                </a:solidFill>
                <a:latin typeface="ＭＳ ゴシック" panose="020B0609070205080204" pitchFamily="49" charset="-128"/>
                <a:ea typeface="ＭＳ ゴシック" panose="020B0609070205080204" pitchFamily="49" charset="-128"/>
              </a:rPr>
              <a:t>③</a:t>
            </a:r>
            <a:r>
              <a:rPr lang="ja-JP" altLang="en-US" sz="3600" dirty="0">
                <a:solidFill>
                  <a:schemeClr val="tx1"/>
                </a:solidFill>
                <a:latin typeface="ＭＳ ゴシック" panose="020B0609070205080204" pitchFamily="49" charset="-128"/>
                <a:ea typeface="ＭＳ ゴシック" panose="020B0609070205080204" pitchFamily="49" charset="-128"/>
              </a:rPr>
              <a:t>自分や友だちの気持ちが大切にされていると思うのはどんな時ですか？</a:t>
            </a:r>
          </a:p>
          <a:p>
            <a:pPr algn="just"/>
            <a:endParaRPr lang="ja-JP" altLang="en-US" sz="3600" dirty="0">
              <a:solidFill>
                <a:schemeClr val="tx1"/>
              </a:solidFill>
              <a:latin typeface="ＭＳ ゴシック" panose="020B0609070205080204" pitchFamily="49" charset="-128"/>
              <a:ea typeface="ＭＳ ゴシック" panose="020B0609070205080204" pitchFamily="49" charset="-128"/>
            </a:endParaRPr>
          </a:p>
          <a:p>
            <a:pPr algn="just"/>
            <a:endParaRPr kumimoji="1" lang="ja-JP" altLang="en-US" sz="3600" dirty="0">
              <a:solidFill>
                <a:schemeClr val="tx1"/>
              </a:solidFill>
              <a:latin typeface="ＭＳ ゴシック" panose="020B0609070205080204" pitchFamily="49" charset="-128"/>
              <a:ea typeface="ＭＳ ゴシック" panose="020B0609070205080204" pitchFamily="49" charset="-128"/>
            </a:endParaRPr>
          </a:p>
        </p:txBody>
      </p:sp>
      <p:sp>
        <p:nvSpPr>
          <p:cNvPr id="13" name="テキスト ボックス 12"/>
          <p:cNvSpPr txBox="1"/>
          <p:nvPr/>
        </p:nvSpPr>
        <p:spPr>
          <a:xfrm>
            <a:off x="4959467" y="6250543"/>
            <a:ext cx="6014720" cy="369332"/>
          </a:xfrm>
          <a:prstGeom prst="rect">
            <a:avLst/>
          </a:prstGeom>
          <a:noFill/>
        </p:spPr>
        <p:txBody>
          <a:bodyPr wrap="square" rtlCol="0">
            <a:spAutoFit/>
          </a:bodyPr>
          <a:lstStyle/>
          <a:p>
            <a:r>
              <a:rPr kumimoji="1" lang="en-US" altLang="ja-JP" dirty="0" smtClean="0">
                <a:latin typeface="ＭＳ ゴシック" panose="020B0609070205080204" pitchFamily="49" charset="-128"/>
                <a:ea typeface="ＭＳ ゴシック" panose="020B0609070205080204" pitchFamily="49" charset="-128"/>
              </a:rPr>
              <a:t>※</a:t>
            </a:r>
            <a:r>
              <a:rPr lang="ja-JP" altLang="en-US" dirty="0" smtClean="0">
                <a:latin typeface="ＭＳ ゴシック" panose="020B0609070205080204" pitchFamily="49" charset="-128"/>
                <a:ea typeface="ＭＳ ゴシック" panose="020B0609070205080204" pitchFamily="49" charset="-128"/>
              </a:rPr>
              <a:t>全員が</a:t>
            </a:r>
            <a:r>
              <a:rPr lang="ja-JP" altLang="en-US" dirty="0">
                <a:latin typeface="ＭＳ ゴシック" panose="020B0609070205080204" pitchFamily="49" charset="-128"/>
                <a:ea typeface="ＭＳ ゴシック" panose="020B0609070205080204" pitchFamily="49" charset="-128"/>
              </a:rPr>
              <a:t>話し終わったら</a:t>
            </a:r>
            <a:r>
              <a:rPr kumimoji="1" lang="ja-JP" altLang="en-US" dirty="0" smtClean="0">
                <a:latin typeface="ＭＳ ゴシック" panose="020B0609070205080204" pitchFamily="49" charset="-128"/>
                <a:ea typeface="ＭＳ ゴシック" panose="020B0609070205080204" pitchFamily="49" charset="-128"/>
              </a:rPr>
              <a:t>カードをクリックしましょう。</a:t>
            </a:r>
            <a:endParaRPr kumimoji="1" lang="ja-JP" altLang="en-US" dirty="0">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302433920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fld id="{03C1F547-80DC-42C6-8BCF-3F1524EC96DA}" type="slidenum">
              <a:rPr kumimoji="1" lang="ja-JP" altLang="en-US" smtClean="0"/>
              <a:t>8</a:t>
            </a:fld>
            <a:endParaRPr kumimoji="1" lang="ja-JP" altLang="en-US"/>
          </a:p>
        </p:txBody>
      </p:sp>
      <p:sp>
        <p:nvSpPr>
          <p:cNvPr id="5" name="正方形/長方形 4">
            <a:hlinkClick r:id="rId2" action="ppaction://hlinksldjump"/>
          </p:cNvPr>
          <p:cNvSpPr/>
          <p:nvPr/>
        </p:nvSpPr>
        <p:spPr>
          <a:xfrm>
            <a:off x="1056000" y="729000"/>
            <a:ext cx="10080000" cy="5400000"/>
          </a:xfrm>
          <a:prstGeom prst="rect">
            <a:avLst/>
          </a:prstGeom>
          <a:solidFill>
            <a:schemeClr val="bg1"/>
          </a:solidFill>
          <a:ln>
            <a:noFill/>
          </a:ln>
          <a:effectLst>
            <a:outerShdw blurRad="50800" dist="889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540000" tIns="540000" rIns="540000" rtlCol="0" anchor="t" anchorCtr="0"/>
          <a:lstStyle/>
          <a:p>
            <a:pPr algn="just"/>
            <a:r>
              <a:rPr lang="ja-JP" altLang="en-US" sz="3600" dirty="0" smtClean="0">
                <a:solidFill>
                  <a:schemeClr val="tx1"/>
                </a:solidFill>
                <a:latin typeface="ＭＳ ゴシック" panose="020B0609070205080204" pitchFamily="49" charset="-128"/>
                <a:ea typeface="ＭＳ ゴシック" panose="020B0609070205080204" pitchFamily="49" charset="-128"/>
              </a:rPr>
              <a:t>④</a:t>
            </a:r>
            <a:r>
              <a:rPr lang="ja-JP" altLang="en-US" sz="3600" dirty="0">
                <a:solidFill>
                  <a:schemeClr val="tx1"/>
                </a:solidFill>
                <a:latin typeface="ＭＳ ゴシック" panose="020B0609070205080204" pitchFamily="49" charset="-128"/>
                <a:ea typeface="ＭＳ ゴシック" panose="020B0609070205080204" pitchFamily="49" charset="-128"/>
              </a:rPr>
              <a:t>褒められてうれしかったこと、叱られて悲しかったことはなんですか？</a:t>
            </a:r>
          </a:p>
          <a:p>
            <a:pPr algn="just"/>
            <a:endParaRPr lang="ja-JP" altLang="en-US" sz="3600" dirty="0">
              <a:solidFill>
                <a:schemeClr val="tx1"/>
              </a:solidFill>
              <a:latin typeface="ＭＳ ゴシック" panose="020B0609070205080204" pitchFamily="49" charset="-128"/>
              <a:ea typeface="ＭＳ ゴシック" panose="020B0609070205080204" pitchFamily="49" charset="-128"/>
            </a:endParaRPr>
          </a:p>
          <a:p>
            <a:pPr algn="just"/>
            <a:endParaRPr lang="ja-JP" altLang="en-US" sz="3600" dirty="0">
              <a:solidFill>
                <a:schemeClr val="tx1"/>
              </a:solidFill>
              <a:latin typeface="ＭＳ ゴシック" panose="020B0609070205080204" pitchFamily="49" charset="-128"/>
              <a:ea typeface="ＭＳ ゴシック" panose="020B0609070205080204" pitchFamily="49" charset="-128"/>
            </a:endParaRPr>
          </a:p>
          <a:p>
            <a:pPr algn="just"/>
            <a:endParaRPr kumimoji="1" lang="ja-JP" altLang="en-US" sz="3600" dirty="0">
              <a:solidFill>
                <a:schemeClr val="tx1"/>
              </a:solidFill>
              <a:latin typeface="ＭＳ ゴシック" panose="020B0609070205080204" pitchFamily="49" charset="-128"/>
              <a:ea typeface="ＭＳ ゴシック" panose="020B0609070205080204" pitchFamily="49" charset="-128"/>
            </a:endParaRPr>
          </a:p>
        </p:txBody>
      </p:sp>
      <p:sp>
        <p:nvSpPr>
          <p:cNvPr id="13" name="テキスト ボックス 12"/>
          <p:cNvSpPr txBox="1"/>
          <p:nvPr/>
        </p:nvSpPr>
        <p:spPr>
          <a:xfrm>
            <a:off x="4959467" y="6250543"/>
            <a:ext cx="6014720" cy="369332"/>
          </a:xfrm>
          <a:prstGeom prst="rect">
            <a:avLst/>
          </a:prstGeom>
          <a:noFill/>
        </p:spPr>
        <p:txBody>
          <a:bodyPr wrap="square" rtlCol="0">
            <a:spAutoFit/>
          </a:bodyPr>
          <a:lstStyle/>
          <a:p>
            <a:r>
              <a:rPr kumimoji="1" lang="en-US" altLang="ja-JP" dirty="0" smtClean="0">
                <a:latin typeface="ＭＳ ゴシック" panose="020B0609070205080204" pitchFamily="49" charset="-128"/>
                <a:ea typeface="ＭＳ ゴシック" panose="020B0609070205080204" pitchFamily="49" charset="-128"/>
              </a:rPr>
              <a:t>※</a:t>
            </a:r>
            <a:r>
              <a:rPr lang="ja-JP" altLang="en-US" dirty="0" smtClean="0">
                <a:latin typeface="ＭＳ ゴシック" panose="020B0609070205080204" pitchFamily="49" charset="-128"/>
                <a:ea typeface="ＭＳ ゴシック" panose="020B0609070205080204" pitchFamily="49" charset="-128"/>
              </a:rPr>
              <a:t>全員が</a:t>
            </a:r>
            <a:r>
              <a:rPr lang="ja-JP" altLang="en-US" dirty="0">
                <a:latin typeface="ＭＳ ゴシック" panose="020B0609070205080204" pitchFamily="49" charset="-128"/>
                <a:ea typeface="ＭＳ ゴシック" panose="020B0609070205080204" pitchFamily="49" charset="-128"/>
              </a:rPr>
              <a:t>話し終わったら</a:t>
            </a:r>
            <a:r>
              <a:rPr kumimoji="1" lang="ja-JP" altLang="en-US" dirty="0" smtClean="0">
                <a:latin typeface="ＭＳ ゴシック" panose="020B0609070205080204" pitchFamily="49" charset="-128"/>
                <a:ea typeface="ＭＳ ゴシック" panose="020B0609070205080204" pitchFamily="49" charset="-128"/>
              </a:rPr>
              <a:t>カードをクリックしましょう。</a:t>
            </a:r>
            <a:endParaRPr kumimoji="1" lang="ja-JP" altLang="en-US" dirty="0">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200282565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fld id="{03C1F547-80DC-42C6-8BCF-3F1524EC96DA}" type="slidenum">
              <a:rPr kumimoji="1" lang="ja-JP" altLang="en-US" smtClean="0"/>
              <a:t>9</a:t>
            </a:fld>
            <a:endParaRPr kumimoji="1" lang="ja-JP" altLang="en-US"/>
          </a:p>
        </p:txBody>
      </p:sp>
      <p:sp>
        <p:nvSpPr>
          <p:cNvPr id="5" name="正方形/長方形 4">
            <a:hlinkClick r:id="rId2" action="ppaction://hlinksldjump"/>
          </p:cNvPr>
          <p:cNvSpPr/>
          <p:nvPr/>
        </p:nvSpPr>
        <p:spPr>
          <a:xfrm>
            <a:off x="1056000" y="729000"/>
            <a:ext cx="10080000" cy="5400000"/>
          </a:xfrm>
          <a:prstGeom prst="rect">
            <a:avLst/>
          </a:prstGeom>
          <a:solidFill>
            <a:schemeClr val="bg1"/>
          </a:solidFill>
          <a:ln>
            <a:noFill/>
          </a:ln>
          <a:effectLst>
            <a:outerShdw blurRad="50800" dist="889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540000" tIns="540000" rIns="540000" rtlCol="0" anchor="t" anchorCtr="0"/>
          <a:lstStyle/>
          <a:p>
            <a:pPr algn="just"/>
            <a:r>
              <a:rPr lang="ja-JP" altLang="en-US" sz="3600">
                <a:solidFill>
                  <a:schemeClr val="tx1"/>
                </a:solidFill>
                <a:latin typeface="ＭＳ ゴシック" panose="020B0609070205080204" pitchFamily="49" charset="-128"/>
                <a:ea typeface="ＭＳ ゴシック" panose="020B0609070205080204" pitchFamily="49" charset="-128"/>
              </a:rPr>
              <a:t>⑤自分や友だちの生命が大切にされていると思うのはどんな時ですか？</a:t>
            </a:r>
            <a:endParaRPr lang="ja-JP" altLang="en-US" sz="3600" dirty="0">
              <a:solidFill>
                <a:schemeClr val="tx1"/>
              </a:solidFill>
              <a:latin typeface="ＭＳ ゴシック" panose="020B0609070205080204" pitchFamily="49" charset="-128"/>
              <a:ea typeface="ＭＳ ゴシック" panose="020B0609070205080204" pitchFamily="49" charset="-128"/>
            </a:endParaRPr>
          </a:p>
        </p:txBody>
      </p:sp>
      <p:sp>
        <p:nvSpPr>
          <p:cNvPr id="13" name="テキスト ボックス 12"/>
          <p:cNvSpPr txBox="1"/>
          <p:nvPr/>
        </p:nvSpPr>
        <p:spPr>
          <a:xfrm>
            <a:off x="4959467" y="6250543"/>
            <a:ext cx="6014720" cy="369332"/>
          </a:xfrm>
          <a:prstGeom prst="rect">
            <a:avLst/>
          </a:prstGeom>
          <a:noFill/>
        </p:spPr>
        <p:txBody>
          <a:bodyPr wrap="square" rtlCol="0">
            <a:spAutoFit/>
          </a:bodyPr>
          <a:lstStyle/>
          <a:p>
            <a:r>
              <a:rPr kumimoji="1" lang="en-US" altLang="ja-JP" dirty="0" smtClean="0">
                <a:latin typeface="ＭＳ ゴシック" panose="020B0609070205080204" pitchFamily="49" charset="-128"/>
                <a:ea typeface="ＭＳ ゴシック" panose="020B0609070205080204" pitchFamily="49" charset="-128"/>
              </a:rPr>
              <a:t>※</a:t>
            </a:r>
            <a:r>
              <a:rPr lang="ja-JP" altLang="en-US" dirty="0" smtClean="0">
                <a:latin typeface="ＭＳ ゴシック" panose="020B0609070205080204" pitchFamily="49" charset="-128"/>
                <a:ea typeface="ＭＳ ゴシック" panose="020B0609070205080204" pitchFamily="49" charset="-128"/>
              </a:rPr>
              <a:t>全員が</a:t>
            </a:r>
            <a:r>
              <a:rPr lang="ja-JP" altLang="en-US" dirty="0">
                <a:latin typeface="ＭＳ ゴシック" panose="020B0609070205080204" pitchFamily="49" charset="-128"/>
                <a:ea typeface="ＭＳ ゴシック" panose="020B0609070205080204" pitchFamily="49" charset="-128"/>
              </a:rPr>
              <a:t>話し終わったら</a:t>
            </a:r>
            <a:r>
              <a:rPr kumimoji="1" lang="ja-JP" altLang="en-US" dirty="0" smtClean="0">
                <a:latin typeface="ＭＳ ゴシック" panose="020B0609070205080204" pitchFamily="49" charset="-128"/>
                <a:ea typeface="ＭＳ ゴシック" panose="020B0609070205080204" pitchFamily="49" charset="-128"/>
              </a:rPr>
              <a:t>カードをクリックしましょう。</a:t>
            </a:r>
            <a:endParaRPr kumimoji="1" lang="ja-JP" altLang="en-US" dirty="0">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29201068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636</TotalTime>
  <Words>2727</Words>
  <Application>Microsoft Office PowerPoint</Application>
  <PresentationFormat>ワイド画面</PresentationFormat>
  <Paragraphs>289</Paragraphs>
  <Slides>46</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46</vt:i4>
      </vt:variant>
    </vt:vector>
  </HeadingPairs>
  <TitlesOfParts>
    <vt:vector size="52" baseType="lpstr">
      <vt:lpstr>ＭＳ Ｐゴシック</vt:lpstr>
      <vt:lpstr>ＭＳ ゴシック</vt:lpstr>
      <vt:lpstr>游ゴシック</vt:lpstr>
      <vt:lpstr>游ゴシック Light</vt:lpstr>
      <vt:lpstr>Arial</vt:lpstr>
      <vt:lpstr>Office テーマ</vt:lpstr>
      <vt:lpstr>子どもの権利って何だろう？</vt:lpstr>
      <vt:lpstr>【ルールとマナーの３つの約束】 　話し合いを始める前に、みんなで必ず確認しましょう！</vt:lpstr>
      <vt:lpstr>【権利のカード】身近な話題と権利とのつながりを考えよう。</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鳥取県</dc:creator>
  <cp:lastModifiedBy>鳥取県</cp:lastModifiedBy>
  <cp:revision>97</cp:revision>
  <cp:lastPrinted>2022-07-15T06:02:35Z</cp:lastPrinted>
  <dcterms:created xsi:type="dcterms:W3CDTF">2022-07-13T05:34:50Z</dcterms:created>
  <dcterms:modified xsi:type="dcterms:W3CDTF">2022-12-08T07:50:26Z</dcterms:modified>
</cp:coreProperties>
</file>