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080"/>
    <a:srgbClr val="4593B9"/>
    <a:srgbClr val="567D90"/>
    <a:srgbClr val="95AEB7"/>
    <a:srgbClr val="FFFFFF"/>
    <a:srgbClr val="304550"/>
    <a:srgbClr val="DD6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2196" y="68"/>
      </p:cViewPr>
      <p:guideLst>
        <p:guide orient="horz" pos="3413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8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12A-708A-4BAB-99E1-9B0427299F71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E8E83-2146-4CE0-BBEB-D7E29BA46A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70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64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86898" rtl="0" eaLnBrk="1" latinLnBrk="0" hangingPunct="1">
        <a:spcBef>
          <a:spcPct val="0"/>
        </a:spcBef>
        <a:buNone/>
        <a:defRPr kumimoji="1"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087" indent="-370087" algn="l" defTabSz="9868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53" kern="1200">
          <a:solidFill>
            <a:schemeClr val="tx1"/>
          </a:solidFill>
          <a:latin typeface="+mn-lt"/>
          <a:ea typeface="+mn-ea"/>
          <a:cs typeface="+mn-cs"/>
        </a:defRPr>
      </a:lvl1pPr>
      <a:lvl2pPr marL="801855" indent="-308405" algn="l" defTabSz="9868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22" kern="1200">
          <a:solidFill>
            <a:schemeClr val="tx1"/>
          </a:solidFill>
          <a:latin typeface="+mn-lt"/>
          <a:ea typeface="+mn-ea"/>
          <a:cs typeface="+mn-cs"/>
        </a:defRPr>
      </a:lvl2pPr>
      <a:lvl3pPr marL="1233622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90" kern="1200">
          <a:solidFill>
            <a:schemeClr val="tx1"/>
          </a:solidFill>
          <a:latin typeface="+mn-lt"/>
          <a:ea typeface="+mn-ea"/>
          <a:cs typeface="+mn-cs"/>
        </a:defRPr>
      </a:lvl3pPr>
      <a:lvl4pPr marL="1727071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4pPr>
      <a:lvl5pPr marL="2220519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5pPr>
      <a:lvl6pPr marL="2713968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416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866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314" indent="-246725" algn="l" defTabSz="9868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48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898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46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795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43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692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41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589" algn="l" defTabSz="986898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sai.co.jp/privacy/" TargetMode="External"/><Relationship Id="rId2" Type="http://schemas.openxmlformats.org/officeDocument/2006/relationships/hyperlink" Target="mailto:a2-Konishi@hhc.eisai.co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12729" y="855647"/>
            <a:ext cx="6025939" cy="330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0883"/>
            <a:r>
              <a:rPr kumimoji="1" lang="ja-JP" altLang="en-US" sz="15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6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＊９月２日（月）までに</a:t>
            </a:r>
            <a:r>
              <a:rPr kumimoji="1" lang="en-US" altLang="ja-JP" sz="1406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 or E-mail</a:t>
            </a:r>
            <a:r>
              <a:rPr kumimoji="1" lang="ja-JP" altLang="en-US" sz="1406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にてお申込みをお願いいたします。</a:t>
            </a:r>
            <a:endParaRPr kumimoji="1" lang="en-US" altLang="ja-JP" sz="1406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52333" y="3813443"/>
            <a:ext cx="184692" cy="3909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0883"/>
            <a:endParaRPr kumimoji="1" lang="ja-JP" altLang="en-US" sz="194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2728" y="1238980"/>
            <a:ext cx="5934217" cy="133979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defTabSz="910883"/>
            <a:r>
              <a:rPr kumimoji="1" lang="ja-JP" altLang="en-US" sz="175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エーザイ株式会社　小西　純司　行</a:t>
            </a:r>
            <a:endParaRPr kumimoji="1" lang="en-US" altLang="ja-JP" sz="175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0883"/>
            <a:endParaRPr kumimoji="1" lang="en-US" altLang="ja-JP" sz="15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0883"/>
            <a:r>
              <a:rPr kumimoji="1" lang="en-US" altLang="ja-JP" sz="2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2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a2-konishi@hhc.eisai.co.jp</a:t>
            </a:r>
            <a:endParaRPr kumimoji="1" lang="en-US" altLang="ja-JP" sz="24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0883"/>
            <a:r>
              <a:rPr kumimoji="1" lang="en-US" altLang="ja-JP" sz="2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2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sz="2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082-244-1971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96624" y="2961716"/>
            <a:ext cx="4966423" cy="1032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0883"/>
            <a:r>
              <a:rPr kumimoji="1" lang="ja-JP" altLang="en-US" sz="210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＜２０２４年９月７日（土）開催＞</a:t>
            </a:r>
            <a:endParaRPr kumimoji="1" lang="en-US" altLang="ja-JP" sz="210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10883"/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鳥取県市民公開講座　認知症について考える</a:t>
            </a: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0883"/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～もっと知りたい！認知症のこと～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80" y="4302783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0883"/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■代表者氏名：</a:t>
            </a: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952060" y="2876718"/>
            <a:ext cx="579488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cxnSpLocks/>
          </p:cNvCxnSpPr>
          <p:nvPr/>
        </p:nvCxnSpPr>
        <p:spPr>
          <a:xfrm>
            <a:off x="288018" y="5367837"/>
            <a:ext cx="68652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815023" y="221720"/>
            <a:ext cx="6073902" cy="58813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16594"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 charset="-128"/>
              </a:rPr>
              <a:t>会場参加申し込み用紙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30519" y="10166797"/>
            <a:ext cx="4529156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84620">
              <a:defRPr/>
            </a:pPr>
            <a:r>
              <a:rPr kumimoji="1" lang="en-US" altLang="ja-JP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問い合わせ先</a:t>
            </a:r>
            <a:r>
              <a:rPr kumimoji="1" lang="en-US" altLang="ja-JP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defTabSz="884620">
              <a:defRPr/>
            </a:pPr>
            <a:r>
              <a:rPr kumimoji="1" lang="ja-JP" altLang="en-US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エーザイ株式会社　小西 純司　　 </a:t>
            </a:r>
            <a:r>
              <a:rPr kumimoji="1" lang="en-US" altLang="ja-JP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090-7003-5893</a:t>
            </a:r>
            <a:endParaRPr kumimoji="1" lang="en-US" altLang="ja-JP" sz="123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952060" y="8916465"/>
            <a:ext cx="579488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D7F4BDA3-006C-4F3B-BDFC-03F1C441E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363" y="9175686"/>
            <a:ext cx="6746947" cy="892552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663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▶ご入力いただきました個人情報は、</a:t>
            </a:r>
            <a:r>
              <a:rPr lang="ja-JP" altLang="en-US" sz="1300" b="1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本市民公開講座に関するご連絡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に使用させていただきます。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663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他の目的に使用すること、ならびに第三者に提供・開示することは一切ございません。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663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個人情報はエーザイ株式会社の個人情報保護方針（</a:t>
            </a:r>
            <a:r>
              <a:rPr lang="en-US" altLang="ja-JP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https://www.eisai.co.jp/privacy/</a:t>
            </a: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663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に基づき安全かつ適切に管理いたします。</a:t>
            </a:r>
            <a:endParaRPr lang="ja-JP" altLang="en-US" sz="13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D4C40A-6491-A742-23E4-14500D825284}"/>
              </a:ext>
            </a:extLst>
          </p:cNvPr>
          <p:cNvSpPr txBox="1"/>
          <p:nvPr/>
        </p:nvSpPr>
        <p:spPr>
          <a:xfrm>
            <a:off x="195040" y="4915586"/>
            <a:ext cx="736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0883"/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■参加人数：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本会場「ホテルモナーク鳥取」　　　　　名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サテライト会場「国際ファミリープラザ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米子市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　　　　　名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1F5421-D215-6D12-C9A9-AA4E85F7BE57}"/>
              </a:ext>
            </a:extLst>
          </p:cNvPr>
          <p:cNvSpPr txBox="1"/>
          <p:nvPr/>
        </p:nvSpPr>
        <p:spPr>
          <a:xfrm>
            <a:off x="557842" y="6588172"/>
            <a:ext cx="6532506" cy="1477328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当セミナーで聞いてみたいこと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0EA2D1-209B-C6E6-CAB9-C3E372F55C8F}"/>
              </a:ext>
            </a:extLst>
          </p:cNvPr>
          <p:cNvSpPr txBox="1"/>
          <p:nvPr/>
        </p:nvSpPr>
        <p:spPr>
          <a:xfrm>
            <a:off x="195040" y="5615720"/>
            <a:ext cx="541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0883"/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■電話番号：　　　　　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―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―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1EA9DE-3C3E-100D-0EAB-CE030B729EB9}"/>
              </a:ext>
            </a:extLst>
          </p:cNvPr>
          <p:cNvSpPr txBox="1"/>
          <p:nvPr/>
        </p:nvSpPr>
        <p:spPr>
          <a:xfrm>
            <a:off x="197980" y="8198332"/>
            <a:ext cx="7361695" cy="5424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申し込み多数によりご参加いただけない場合のみ、ご連絡いたしますのでご了承ください。</a:t>
            </a:r>
            <a:endParaRPr lang="en-US" altLang="ja-JP" sz="15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9B3E908-3CD0-B4A0-F3E4-B3FFC4204F93}"/>
              </a:ext>
            </a:extLst>
          </p:cNvPr>
          <p:cNvSpPr txBox="1"/>
          <p:nvPr/>
        </p:nvSpPr>
        <p:spPr>
          <a:xfrm>
            <a:off x="226731" y="8506634"/>
            <a:ext cx="199832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会場定員 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2B70940-7939-A4BE-C05F-0A414B966970}"/>
              </a:ext>
            </a:extLst>
          </p:cNvPr>
          <p:cNvSpPr txBox="1"/>
          <p:nvPr/>
        </p:nvSpPr>
        <p:spPr>
          <a:xfrm>
            <a:off x="5971373" y="5682345"/>
            <a:ext cx="1300284" cy="27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携帯電話でも可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EA467E7-2D2C-9C3A-5643-8D64C6EE005A}"/>
              </a:ext>
            </a:extLst>
          </p:cNvPr>
          <p:cNvSpPr txBox="1"/>
          <p:nvPr/>
        </p:nvSpPr>
        <p:spPr>
          <a:xfrm>
            <a:off x="3642860" y="6630997"/>
            <a:ext cx="3688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全てのご質問にお答えできないこともあります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E2ECAA4A-6020-D392-2485-301927C613BF}"/>
              </a:ext>
            </a:extLst>
          </p:cNvPr>
          <p:cNvCxnSpPr>
            <a:cxnSpLocks/>
          </p:cNvCxnSpPr>
          <p:nvPr/>
        </p:nvCxnSpPr>
        <p:spPr>
          <a:xfrm>
            <a:off x="288018" y="4718264"/>
            <a:ext cx="68652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33D9BCE-44FC-0867-06F8-EB8993CEABD8}"/>
              </a:ext>
            </a:extLst>
          </p:cNvPr>
          <p:cNvCxnSpPr>
            <a:cxnSpLocks/>
          </p:cNvCxnSpPr>
          <p:nvPr/>
        </p:nvCxnSpPr>
        <p:spPr>
          <a:xfrm>
            <a:off x="291277" y="6074873"/>
            <a:ext cx="68652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7192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Meiryo UI</vt:lpstr>
      <vt:lpstr>Arial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藤原 浩明</dc:creator>
  <cp:lastModifiedBy>藤原 浩明</cp:lastModifiedBy>
  <cp:revision>1</cp:revision>
  <dcterms:modified xsi:type="dcterms:W3CDTF">2024-07-31T02:02:30Z</dcterms:modified>
</cp:coreProperties>
</file>