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36D-E1C6-4AEC-AFD1-43FA8A6EE143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9FE-A75F-4A9E-9A53-2BF36417F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12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36D-E1C6-4AEC-AFD1-43FA8A6EE143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9FE-A75F-4A9E-9A53-2BF36417F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205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36D-E1C6-4AEC-AFD1-43FA8A6EE143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9FE-A75F-4A9E-9A53-2BF36417F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65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36D-E1C6-4AEC-AFD1-43FA8A6EE143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9FE-A75F-4A9E-9A53-2BF36417F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0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36D-E1C6-4AEC-AFD1-43FA8A6EE143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9FE-A75F-4A9E-9A53-2BF36417F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02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36D-E1C6-4AEC-AFD1-43FA8A6EE143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9FE-A75F-4A9E-9A53-2BF36417F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791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36D-E1C6-4AEC-AFD1-43FA8A6EE143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9FE-A75F-4A9E-9A53-2BF36417F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896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36D-E1C6-4AEC-AFD1-43FA8A6EE143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9FE-A75F-4A9E-9A53-2BF36417F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891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36D-E1C6-4AEC-AFD1-43FA8A6EE143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9FE-A75F-4A9E-9A53-2BF36417F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78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36D-E1C6-4AEC-AFD1-43FA8A6EE143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9FE-A75F-4A9E-9A53-2BF36417F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584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36D-E1C6-4AEC-AFD1-43FA8A6EE143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9FE-A75F-4A9E-9A53-2BF36417F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91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F736D-E1C6-4AEC-AFD1-43FA8A6EE143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089FE-A75F-4A9E-9A53-2BF36417F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03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25400"/>
            <a:ext cx="6857999" cy="416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300"/>
              </a:lnSpc>
              <a:spcBef>
                <a:spcPts val="300"/>
              </a:spcBef>
              <a:spcAft>
                <a:spcPts val="500"/>
              </a:spcAft>
            </a:pP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提出年月日：　年　月　日</a:t>
            </a:r>
            <a:endParaRPr lang="ja-JP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00"/>
              </a:lnSpc>
            </a:pP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 </a:t>
            </a:r>
            <a:endParaRPr lang="ja-JP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315509"/>
              </p:ext>
            </p:extLst>
          </p:nvPr>
        </p:nvGraphicFramePr>
        <p:xfrm>
          <a:off x="285977" y="304358"/>
          <a:ext cx="6238648" cy="19171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67538">
                  <a:extLst>
                    <a:ext uri="{9D8B030D-6E8A-4147-A177-3AD203B41FA5}">
                      <a16:colId xmlns:a16="http://schemas.microsoft.com/office/drawing/2014/main" val="952763977"/>
                    </a:ext>
                  </a:extLst>
                </a:gridCol>
                <a:gridCol w="1038100">
                  <a:extLst>
                    <a:ext uri="{9D8B030D-6E8A-4147-A177-3AD203B41FA5}">
                      <a16:colId xmlns:a16="http://schemas.microsoft.com/office/drawing/2014/main" val="2601929924"/>
                    </a:ext>
                  </a:extLst>
                </a:gridCol>
                <a:gridCol w="4233010">
                  <a:extLst>
                    <a:ext uri="{9D8B030D-6E8A-4147-A177-3AD203B41FA5}">
                      <a16:colId xmlns:a16="http://schemas.microsoft.com/office/drawing/2014/main" val="419139334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■企業情報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672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企業名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0699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代表者名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1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3639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1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008016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担当者情報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所属役職</a:t>
                      </a:r>
                      <a:endParaRPr lang="ja-JP" sz="11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372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  <a:endParaRPr lang="ja-JP" sz="11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20707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  <a:endParaRPr lang="ja-JP" sz="11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27188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</a:t>
                      </a:r>
                      <a:endParaRPr lang="ja-JP" sz="11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016" marR="41016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2335359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776072"/>
              </p:ext>
            </p:extLst>
          </p:nvPr>
        </p:nvGraphicFramePr>
        <p:xfrm>
          <a:off x="285977" y="2312344"/>
          <a:ext cx="6238648" cy="68644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15581">
                  <a:extLst>
                    <a:ext uri="{9D8B030D-6E8A-4147-A177-3AD203B41FA5}">
                      <a16:colId xmlns:a16="http://schemas.microsoft.com/office/drawing/2014/main" val="1548101636"/>
                    </a:ext>
                  </a:extLst>
                </a:gridCol>
                <a:gridCol w="5323067">
                  <a:extLst>
                    <a:ext uri="{9D8B030D-6E8A-4147-A177-3AD203B41FA5}">
                      <a16:colId xmlns:a16="http://schemas.microsoft.com/office/drawing/2014/main" val="1192877007"/>
                    </a:ext>
                  </a:extLst>
                </a:gridCol>
              </a:tblGrid>
              <a:tr h="250357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kern="1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■マッチング促進特別相談会の申込み</a:t>
                      </a:r>
                      <a:r>
                        <a:rPr lang="ja-JP" altLang="en-US" sz="1100" b="1" kern="1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（対象：とっとり</a:t>
                      </a:r>
                      <a:r>
                        <a:rPr lang="en-US" altLang="ja-JP" sz="1100" b="1" kern="1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SDGs</a:t>
                      </a:r>
                      <a:r>
                        <a:rPr lang="ja-JP" altLang="en-US" sz="1100" b="1" kern="1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企業認証を取得したジェグテック会員）</a:t>
                      </a:r>
                      <a:endParaRPr lang="ja-JP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855490"/>
                  </a:ext>
                </a:extLst>
              </a:tr>
              <a:tr h="514793"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相談項目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□新事業展開・販路開拓・海外展開　□広報・情報発信　□人材確保　□補助金・助成金活用</a:t>
                      </a:r>
                      <a:endParaRPr lang="en-US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□ジェグテックへの新規登録　　□ジェグテック掲載内容のブラッシュアップ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175633"/>
                  </a:ext>
                </a:extLst>
              </a:tr>
              <a:tr h="5507706"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相談内容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どのような観点でアドバイスを得たいのか、自社の状況とともに具体的に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</a:t>
                      </a:r>
                      <a:r>
                        <a:rPr lang="ja-JP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（関連資料があれば添付）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127507"/>
                  </a:ext>
                </a:extLst>
              </a:tr>
              <a:tr h="591620"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相談日の</a:t>
                      </a:r>
                      <a:r>
                        <a:rPr lang="ja-JP" alt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希望やその他補足事項等あれば記載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690506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0" y="9396968"/>
            <a:ext cx="6858000" cy="52322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altLang="ja-JP" sz="1400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提出先</a:t>
            </a:r>
            <a:r>
              <a:rPr lang="en-US" altLang="ja-JP" sz="1400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1400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鳥取県商工労働部商工政策課　</a:t>
            </a:r>
            <a:r>
              <a:rPr lang="en-US" altLang="ja-JP" sz="1400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SDGs</a:t>
            </a:r>
            <a:r>
              <a:rPr lang="ja-JP" altLang="en-US" sz="1400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企業認証担当 宛</a:t>
            </a:r>
            <a:endParaRPr lang="en-US" altLang="ja-JP" sz="1400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電話：</a:t>
            </a:r>
            <a:r>
              <a:rPr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0857-26-7602</a:t>
            </a:r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0857-26-8117</a:t>
            </a:r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email</a:t>
            </a:r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shoukou-seisaku@pref.tottori.lg.jp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838" y="9391225"/>
            <a:ext cx="538162" cy="528963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5633314" y="9406491"/>
            <a:ext cx="671659" cy="2462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ja-JP" altLang="en-US" sz="800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メールアドレスの</a:t>
            </a:r>
            <a:endParaRPr lang="en-US" altLang="ja-JP" sz="800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ja-JP" altLang="en-US" sz="800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二次元コード →</a:t>
            </a:r>
            <a:endParaRPr lang="ja-JP" altLang="ja-JP" sz="800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6479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</TotalTime>
  <Words>164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鳥取県</dc:creator>
  <cp:lastModifiedBy>的場 勇人</cp:lastModifiedBy>
  <cp:revision>29</cp:revision>
  <cp:lastPrinted>2024-11-08T04:28:23Z</cp:lastPrinted>
  <dcterms:created xsi:type="dcterms:W3CDTF">2023-09-06T00:09:19Z</dcterms:created>
  <dcterms:modified xsi:type="dcterms:W3CDTF">2024-11-11T00:27:00Z</dcterms:modified>
</cp:coreProperties>
</file>