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CC0000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>
    <p:restoredLeft sz="4412" autoAdjust="0"/>
    <p:restoredTop sz="98022" autoAdjust="0"/>
  </p:normalViewPr>
  <p:slideViewPr>
    <p:cSldViewPr>
      <p:cViewPr varScale="1">
        <p:scale>
          <a:sx n="52" d="100"/>
          <a:sy n="52" d="100"/>
        </p:scale>
        <p:origin x="2748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2023/6/15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2023/6/15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2023/6/15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2023/6/15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2023/6/15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2023/6/15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2023/6/15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2023/6/15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2023/6/15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2023/6/15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2023/6/15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2023/6/15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1765566"/>
              </p:ext>
            </p:extLst>
          </p:nvPr>
        </p:nvGraphicFramePr>
        <p:xfrm>
          <a:off x="334838" y="6660232"/>
          <a:ext cx="6356350" cy="14631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239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323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202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事業所名</a:t>
                      </a:r>
                      <a:endParaRPr kumimoji="1" lang="ja-JP" altLang="en-US" sz="1400" dirty="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02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住　　　所</a:t>
                      </a:r>
                      <a:endParaRPr kumimoji="1" lang="en-US" altLang="ja-JP" sz="1400" dirty="0" smtClean="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350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担当者名</a:t>
                      </a:r>
                      <a:endParaRPr kumimoji="1" lang="ja-JP" altLang="en-US" sz="1400" dirty="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202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連絡先</a:t>
                      </a:r>
                      <a:r>
                        <a:rPr kumimoji="1" lang="en-US" altLang="ja-JP" sz="1400" dirty="0" smtClean="0"/>
                        <a:t>TEL</a:t>
                      </a:r>
                      <a:endParaRPr kumimoji="1" lang="ja-JP" altLang="en-US" sz="1400" dirty="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6053265"/>
              </p:ext>
            </p:extLst>
          </p:nvPr>
        </p:nvGraphicFramePr>
        <p:xfrm>
          <a:off x="332656" y="4211960"/>
          <a:ext cx="3589957" cy="3049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857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申込日</a:t>
                      </a:r>
                      <a:endParaRPr kumimoji="1" lang="ja-JP" altLang="en-US" sz="1400" dirty="0"/>
                    </a:p>
                  </a:txBody>
                  <a:tcPr marL="91439" marR="91439" marT="45798" marB="45798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　　　月　　　日（　　　）</a:t>
                      </a:r>
                      <a:endParaRPr kumimoji="1" lang="ja-JP" altLang="en-US" sz="1400" dirty="0"/>
                    </a:p>
                  </a:txBody>
                  <a:tcPr marL="91439" marR="91439" marT="45798" marB="4579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0326225"/>
              </p:ext>
            </p:extLst>
          </p:nvPr>
        </p:nvGraphicFramePr>
        <p:xfrm>
          <a:off x="334838" y="5796136"/>
          <a:ext cx="6356350" cy="6096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239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323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442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講座実施日時</a:t>
                      </a:r>
                      <a:endParaRPr kumimoji="1" lang="ja-JP" altLang="en-US" sz="1400" dirty="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/>
                        <a:t>　　　月　　　日（　　　）　　　　時　　　分から　　　時　　　分まで</a:t>
                      </a:r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762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参加予定者数</a:t>
                      </a:r>
                      <a:endParaRPr kumimoji="1" lang="en-US" altLang="ja-JP" sz="1400" dirty="0" smtClean="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　　　　　　　　　　</a:t>
                      </a:r>
                      <a:endParaRPr kumimoji="1" lang="ja-JP" altLang="en-US" sz="14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AutoShape 1084" descr="5%"/>
          <p:cNvSpPr>
            <a:spLocks noChangeArrowheads="1"/>
          </p:cNvSpPr>
          <p:nvPr/>
        </p:nvSpPr>
        <p:spPr bwMode="auto">
          <a:xfrm>
            <a:off x="429744" y="683568"/>
            <a:ext cx="6256142" cy="360362"/>
          </a:xfrm>
          <a:prstGeom prst="flowChartProcess">
            <a:avLst/>
          </a:prstGeom>
          <a:pattFill prst="pct5">
            <a:fgClr>
              <a:schemeClr val="bg1"/>
            </a:fgClr>
            <a:bgClr>
              <a:srgbClr val="FFFFFF"/>
            </a:bgClr>
          </a:pattFill>
          <a:ln w="9525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 b="1"/>
              <a:t>FAX</a:t>
            </a:r>
            <a:r>
              <a:rPr lang="ja-JP" altLang="en-US" sz="2000" b="1"/>
              <a:t>申込書</a:t>
            </a:r>
            <a:endParaRPr lang="en-US" altLang="ja-JP" sz="2000" b="1"/>
          </a:p>
        </p:txBody>
      </p:sp>
      <p:sp>
        <p:nvSpPr>
          <p:cNvPr id="8" name="Rectangle 1085" descr="5%"/>
          <p:cNvSpPr>
            <a:spLocks noChangeArrowheads="1"/>
          </p:cNvSpPr>
          <p:nvPr/>
        </p:nvSpPr>
        <p:spPr bwMode="auto">
          <a:xfrm>
            <a:off x="429744" y="1043929"/>
            <a:ext cx="6256142" cy="1213531"/>
          </a:xfrm>
          <a:prstGeom prst="rect">
            <a:avLst/>
          </a:prstGeom>
          <a:pattFill prst="pct5">
            <a:fgClr>
              <a:schemeClr val="bg1"/>
            </a:fgClr>
            <a:bgClr>
              <a:srgbClr val="FFFFFF"/>
            </a:bgClr>
          </a:pattFill>
          <a:ln w="9525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buNone/>
            </a:pPr>
            <a:r>
              <a:rPr lang="ja-JP" altLang="en-US" sz="1400" b="1" dirty="0"/>
              <a:t>鳥取市</a:t>
            </a:r>
            <a:r>
              <a:rPr lang="ja-JP" altLang="en-US" sz="1400" b="1" dirty="0" smtClean="0"/>
              <a:t>保健所　健康</a:t>
            </a:r>
            <a:r>
              <a:rPr lang="ja-JP" altLang="en-US" sz="1400" b="1" dirty="0"/>
              <a:t>・子育て</a:t>
            </a:r>
            <a:r>
              <a:rPr lang="ja-JP" altLang="en-US" sz="1400" b="1" dirty="0" smtClean="0"/>
              <a:t>推進　　　　</a:t>
            </a:r>
            <a:r>
              <a:rPr lang="ja-JP" altLang="en-US" sz="1400" b="1" dirty="0"/>
              <a:t>　</a:t>
            </a:r>
            <a:r>
              <a:rPr lang="ja-JP" altLang="en-US" sz="1400" b="1" dirty="0" smtClean="0"/>
              <a:t>　</a:t>
            </a:r>
            <a:r>
              <a:rPr lang="ja-JP" altLang="en-US" sz="1400" b="1" dirty="0"/>
              <a:t>　</a:t>
            </a:r>
            <a:r>
              <a:rPr lang="ja-JP" altLang="en-US" sz="1400" b="1" dirty="0" smtClean="0"/>
              <a:t>　　</a:t>
            </a:r>
            <a:r>
              <a:rPr lang="ja-JP" altLang="en-US" sz="1400" b="1" dirty="0"/>
              <a:t>　</a:t>
            </a:r>
            <a:r>
              <a:rPr lang="ja-JP" altLang="en-US" sz="1400" b="1" dirty="0" smtClean="0"/>
              <a:t> （ＦＡＸ）０８５７－２０－３９６５</a:t>
            </a:r>
            <a:endParaRPr lang="en-US" altLang="ja-JP" sz="1400" b="1" dirty="0"/>
          </a:p>
          <a:p>
            <a:pPr>
              <a:buNone/>
            </a:pPr>
            <a:r>
              <a:rPr lang="ja-JP" altLang="en-US" sz="1400" b="1" dirty="0"/>
              <a:t>中部総合</a:t>
            </a:r>
            <a:r>
              <a:rPr lang="ja-JP" altLang="en-US" sz="1400" b="1" dirty="0" smtClean="0"/>
              <a:t>事務所　倉吉保健所　</a:t>
            </a:r>
            <a:r>
              <a:rPr lang="zh-TW" altLang="en-US" sz="1400" b="1" dirty="0" smtClean="0"/>
              <a:t>健康</a:t>
            </a:r>
            <a:r>
              <a:rPr lang="zh-TW" altLang="en-US" sz="1400" b="1" dirty="0"/>
              <a:t>支援総務課</a:t>
            </a:r>
            <a:r>
              <a:rPr lang="ja-JP" altLang="en-US" sz="1400" b="1" dirty="0"/>
              <a:t>　</a:t>
            </a:r>
            <a:r>
              <a:rPr lang="ja-JP" altLang="en-US" sz="1400" b="1" dirty="0" smtClean="0"/>
              <a:t>（</a:t>
            </a:r>
            <a:r>
              <a:rPr lang="ja-JP" altLang="en-US" sz="1400" b="1" dirty="0"/>
              <a:t>ＦＡＸ）０８５８－２３－４８０３</a:t>
            </a:r>
            <a:endParaRPr lang="en-US" altLang="ja-JP" sz="1400" b="1" dirty="0"/>
          </a:p>
          <a:p>
            <a:pPr>
              <a:buNone/>
            </a:pPr>
            <a:r>
              <a:rPr lang="ja-JP" altLang="en-US" sz="1400" b="1" dirty="0"/>
              <a:t>西部総合</a:t>
            </a:r>
            <a:r>
              <a:rPr lang="ja-JP" altLang="en-US" sz="1400" b="1" dirty="0" smtClean="0"/>
              <a:t>事務所　米子保健所　</a:t>
            </a:r>
            <a:r>
              <a:rPr lang="zh-TW" altLang="en-US" sz="1400" b="1" dirty="0" smtClean="0"/>
              <a:t>健康</a:t>
            </a:r>
            <a:r>
              <a:rPr lang="zh-TW" altLang="en-US" sz="1400" b="1" dirty="0"/>
              <a:t>支援総務課</a:t>
            </a:r>
            <a:r>
              <a:rPr lang="ja-JP" altLang="en-US" sz="1400" b="1" dirty="0"/>
              <a:t>　</a:t>
            </a:r>
            <a:r>
              <a:rPr lang="ja-JP" altLang="en-US" sz="1400" b="1" dirty="0" smtClean="0"/>
              <a:t>（</a:t>
            </a:r>
            <a:r>
              <a:rPr lang="ja-JP" altLang="en-US" sz="1400" b="1" dirty="0"/>
              <a:t>ＦＡＸ）</a:t>
            </a:r>
            <a:r>
              <a:rPr lang="ja-JP" altLang="en-US" sz="1400" b="1" dirty="0" smtClean="0"/>
              <a:t>０８５９－３４－１３９２</a:t>
            </a:r>
            <a:endParaRPr lang="en-US" altLang="ja-JP" sz="1400" b="1" dirty="0"/>
          </a:p>
        </p:txBody>
      </p:sp>
      <p:sp>
        <p:nvSpPr>
          <p:cNvPr id="9" name="AutoShape 1236"/>
          <p:cNvSpPr>
            <a:spLocks noChangeArrowheads="1"/>
          </p:cNvSpPr>
          <p:nvPr/>
        </p:nvSpPr>
        <p:spPr bwMode="auto">
          <a:xfrm>
            <a:off x="429744" y="3168476"/>
            <a:ext cx="6015038" cy="179388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FF">
                    <a:alpha val="7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660033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400" b="1" dirty="0" smtClean="0"/>
              <a:t>～下記</a:t>
            </a:r>
            <a:r>
              <a:rPr lang="ja-JP" altLang="en-US" sz="1400" b="1" dirty="0"/>
              <a:t>へ必要事項をご記入の上、お申し込み</a:t>
            </a:r>
            <a:r>
              <a:rPr lang="ja-JP" altLang="en-US" sz="1400" b="1" dirty="0" smtClean="0"/>
              <a:t>ください～</a:t>
            </a:r>
            <a:endParaRPr lang="ja-JP" altLang="en-US" sz="1400" b="1" dirty="0"/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0362897"/>
              </p:ext>
            </p:extLst>
          </p:nvPr>
        </p:nvGraphicFramePr>
        <p:xfrm>
          <a:off x="337914" y="4716016"/>
          <a:ext cx="6359525" cy="7620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196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398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4387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希望講座名</a:t>
                      </a:r>
                      <a:endParaRPr kumimoji="1" lang="ja-JP" altLang="en-US" sz="1400" dirty="0"/>
                    </a:p>
                  </a:txBody>
                  <a:tcPr marL="91427" marR="91427" marT="45754" marB="45754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/>
                        <a:t>希望講座名に○印をつけて下さい。</a:t>
                      </a:r>
                      <a:endParaRPr kumimoji="1" lang="en-US" altLang="ja-JP" sz="1100" b="1" dirty="0" smtClean="0"/>
                    </a:p>
                    <a:p>
                      <a:r>
                        <a:rPr kumimoji="1" lang="ja-JP" altLang="en-US" sz="1400" b="1" dirty="0" smtClean="0"/>
                        <a:t>①　生活習慣病　　　　　　　</a:t>
                      </a:r>
                      <a:r>
                        <a:rPr kumimoji="1" lang="ja-JP" altLang="en-US" sz="1400" b="1" baseline="0" dirty="0" smtClean="0"/>
                        <a:t> </a:t>
                      </a:r>
                      <a:r>
                        <a:rPr kumimoji="1" lang="ja-JP" altLang="en-US" sz="1400" b="1" dirty="0" smtClean="0"/>
                        <a:t>②　受動喫煙対策　</a:t>
                      </a:r>
                      <a:endParaRPr kumimoji="1" lang="en-US" altLang="ja-JP" sz="1400" b="1" dirty="0" smtClean="0"/>
                    </a:p>
                    <a:p>
                      <a:endParaRPr kumimoji="1" lang="en-US" altLang="ja-JP" sz="500" b="1" dirty="0" smtClean="0"/>
                    </a:p>
                    <a:p>
                      <a:r>
                        <a:rPr kumimoji="1" lang="ja-JP" altLang="en-US" sz="1400" b="1" dirty="0" smtClean="0"/>
                        <a:t>③　歯と口の健康　　　　　　④　その他（　　　　　　　）</a:t>
                      </a:r>
                      <a:endParaRPr kumimoji="1" lang="ja-JP" altLang="en-US" sz="1400" b="1" dirty="0"/>
                    </a:p>
                  </a:txBody>
                  <a:tcPr marL="91427" marR="91427" marT="45754" marB="45754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026" name="Picture 2" descr="ダンベルトリピー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6285" y="3475445"/>
            <a:ext cx="1116829" cy="1207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タイトル 1"/>
          <p:cNvSpPr txBox="1">
            <a:spLocks/>
          </p:cNvSpPr>
          <p:nvPr/>
        </p:nvSpPr>
        <p:spPr>
          <a:xfrm>
            <a:off x="95479" y="2355483"/>
            <a:ext cx="6728117" cy="8129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000" dirty="0" smtClean="0"/>
              <a:t>鳥取県　働く皆様のための「健康講座」</a:t>
            </a:r>
            <a:endParaRPr lang="ja-JP" altLang="en-US" sz="30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88640" y="179512"/>
            <a:ext cx="2849877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/>
              <a:t>健康経営マイレージ取組メニュー用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011020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597</TotalTime>
  <Words>208</Words>
  <Application>Microsoft Office PowerPoint</Application>
  <PresentationFormat>画面に合わせる (4:3)</PresentationFormat>
  <Paragraphs>22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鳥取県　社員のための「健康講座」 ～従業員等の方々の健康づくりを応援します！～</dc:title>
  <dc:creator>西脇 恭子</dc:creator>
  <cp:lastModifiedBy>鳥取県</cp:lastModifiedBy>
  <cp:revision>47</cp:revision>
  <cp:lastPrinted>2023-06-13T05:38:45Z</cp:lastPrinted>
  <dcterms:created xsi:type="dcterms:W3CDTF">2015-04-03T02:10:06Z</dcterms:created>
  <dcterms:modified xsi:type="dcterms:W3CDTF">2023-06-15T08:31:31Z</dcterms:modified>
</cp:coreProperties>
</file>